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 id="2147483678" r:id="rId2"/>
    <p:sldMasterId id="2147483797" r:id="rId3"/>
    <p:sldMasterId id="2147483780" r:id="rId4"/>
    <p:sldMasterId id="2147483695" r:id="rId5"/>
    <p:sldMasterId id="2147483729" r:id="rId6"/>
    <p:sldMasterId id="2147483763" r:id="rId7"/>
  </p:sldMasterIdLst>
  <p:notesMasterIdLst>
    <p:notesMasterId r:id="rId35"/>
  </p:notesMasterIdLst>
  <p:handoutMasterIdLst>
    <p:handoutMasterId r:id="rId36"/>
  </p:handoutMasterIdLst>
  <p:sldIdLst>
    <p:sldId id="298" r:id="rId8"/>
    <p:sldId id="269" r:id="rId9"/>
    <p:sldId id="299" r:id="rId10"/>
    <p:sldId id="300" r:id="rId11"/>
    <p:sldId id="301" r:id="rId12"/>
    <p:sldId id="302" r:id="rId13"/>
    <p:sldId id="303" r:id="rId14"/>
    <p:sldId id="304" r:id="rId15"/>
    <p:sldId id="305" r:id="rId16"/>
    <p:sldId id="308" r:id="rId17"/>
    <p:sldId id="309" r:id="rId18"/>
    <p:sldId id="306" r:id="rId19"/>
    <p:sldId id="307" r:id="rId20"/>
    <p:sldId id="311" r:id="rId21"/>
    <p:sldId id="310" r:id="rId22"/>
    <p:sldId id="312" r:id="rId23"/>
    <p:sldId id="313" r:id="rId24"/>
    <p:sldId id="314" r:id="rId25"/>
    <p:sldId id="315" r:id="rId26"/>
    <p:sldId id="322" r:id="rId27"/>
    <p:sldId id="323" r:id="rId28"/>
    <p:sldId id="324" r:id="rId29"/>
    <p:sldId id="317" r:id="rId30"/>
    <p:sldId id="318" r:id="rId31"/>
    <p:sldId id="319" r:id="rId32"/>
    <p:sldId id="320" r:id="rId33"/>
    <p:sldId id="32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00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1310" y="72"/>
      </p:cViewPr>
      <p:guideLst>
        <p:guide orient="horz" pos="2160"/>
        <p:guide pos="2880"/>
      </p:guideLst>
    </p:cSldViewPr>
  </p:slideViewPr>
  <p:notesTextViewPr>
    <p:cViewPr>
      <p:scale>
        <a:sx n="1" d="1"/>
        <a:sy n="1" d="1"/>
      </p:scale>
      <p:origin x="0" y="0"/>
    </p:cViewPr>
  </p:notesTextViewPr>
  <p:notesViewPr>
    <p:cSldViewPr snapToGrid="0">
      <p:cViewPr>
        <p:scale>
          <a:sx n="100" d="100"/>
          <a:sy n="100" d="100"/>
        </p:scale>
        <p:origin x="240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390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備忘稿版面配置區 8"/>
          <p:cNvSpPr>
            <a:spLocks noGrp="1"/>
          </p:cNvSpPr>
          <p:nvPr>
            <p:ph type="body" sz="quarter" idx="3"/>
          </p:nvPr>
        </p:nvSpPr>
        <p:spPr>
          <a:xfrm>
            <a:off x="548206" y="5227200"/>
            <a:ext cx="5760000" cy="3240000"/>
          </a:xfrm>
          <a:prstGeom prst="rect">
            <a:avLst/>
          </a:prstGeom>
        </p:spPr>
        <p:txBody>
          <a:bodyPr vert="horz" lIns="91440" tIns="45720" rIns="91440" bIns="45720" rtlCol="0"/>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1" name="投影片圖像版面配置區 10"/>
          <p:cNvSpPr>
            <a:spLocks noGrp="1" noRot="1" noChangeAspect="1"/>
          </p:cNvSpPr>
          <p:nvPr>
            <p:ph type="sldImg" idx="2"/>
          </p:nvPr>
        </p:nvSpPr>
        <p:spPr>
          <a:xfrm>
            <a:off x="548206" y="547200"/>
            <a:ext cx="5760000" cy="4320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13" name="投影片編號版面配置區 12"/>
          <p:cNvSpPr>
            <a:spLocks noGrp="1"/>
          </p:cNvSpPr>
          <p:nvPr>
            <p:ph type="sldNum" sz="quarter" idx="5"/>
          </p:nvPr>
        </p:nvSpPr>
        <p:spPr>
          <a:xfrm>
            <a:off x="548205" y="8784000"/>
            <a:ext cx="5760001" cy="360000"/>
          </a:xfrm>
          <a:prstGeom prst="rect">
            <a:avLst/>
          </a:prstGeom>
        </p:spPr>
        <p:txBody>
          <a:bodyPr vert="horz" lIns="91440" tIns="45720" rIns="91440" bIns="45720" rtlCol="0" anchor="b"/>
          <a:lstStyle>
            <a:lvl1pPr algn="ctr">
              <a:defRPr sz="1200"/>
            </a:lvl1pPr>
          </a:lstStyle>
          <a:p>
            <a:fld id="{2E54EC61-0C36-4899-A82C-4F6B597CC7C2}" type="slidenum">
              <a:rPr lang="zh-TW" altLang="en-US" smtClean="0"/>
              <a:pPr/>
              <a:t>‹#›</a:t>
            </a:fld>
            <a:endParaRPr lang="zh-TW" altLang="en-US" dirty="0"/>
          </a:p>
        </p:txBody>
      </p:sp>
    </p:spTree>
    <p:extLst>
      <p:ext uri="{BB962C8B-B14F-4D97-AF65-F5344CB8AC3E}">
        <p14:creationId xmlns:p14="http://schemas.microsoft.com/office/powerpoint/2010/main" val="2013149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63673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1"/>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38406210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5341164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911102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1965697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0361732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41185572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6"/>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83170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6"/>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20476779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chemeClr val="accent6"/>
          </a:solidFill>
        </p:spPr>
        <p:txBody>
          <a:bodyPr/>
          <a:lstStyle/>
          <a:p>
            <a:r>
              <a:rPr lang="zh-TW" altLang="en-US" dirty="0"/>
              <a:t>按一下圖示以新增圖片</a:t>
            </a:r>
          </a:p>
        </p:txBody>
      </p:sp>
    </p:spTree>
    <p:extLst>
      <p:ext uri="{BB962C8B-B14F-4D97-AF65-F5344CB8AC3E}">
        <p14:creationId xmlns:p14="http://schemas.microsoft.com/office/powerpoint/2010/main" val="25281896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a:solidFill>
            <a:schemeClr val="accent6"/>
          </a:solidFill>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dirty="0"/>
              <a:t>編輯母片文字樣式</a:t>
            </a:r>
          </a:p>
        </p:txBody>
      </p:sp>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38045830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6"/>
          </a:solidFill>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1986739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chemeClr val="accent1"/>
          </a:solidFill>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41803282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6"/>
          </a:solidFill>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9155114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138195532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993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a:solidFill>
            <a:schemeClr val="accent1"/>
          </a:solidFill>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a:t>按一下以編輯母片文字樣式</a:t>
            </a:r>
          </a:p>
        </p:txBody>
      </p:sp>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2043678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1"/>
          </a:solidFill>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1028221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1"/>
          </a:solidFill>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968570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2833112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15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5"/>
                </a:solidFill>
              </a:defRPr>
            </a:lvl1pPr>
          </a:lstStyle>
          <a:p>
            <a:r>
              <a:rPr lang="zh-TW" altLang="en-US" dirty="0"/>
              <a:t>按一下以編輯母片標題樣式</a:t>
            </a:r>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5"/>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7459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334910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304418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6428113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86630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36386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937013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231349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988121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rgbClr val="4472C4"/>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958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rgbClr val="4472C4"/>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2963078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rgbClr val="4472C4"/>
          </a:solidFill>
        </p:spPr>
        <p:txBody>
          <a:bodyPr/>
          <a:lstStyle/>
          <a:p>
            <a:r>
              <a:rPr lang="zh-TW" altLang="en-US"/>
              <a:t>按一下圖示以新增圖片</a:t>
            </a:r>
          </a:p>
        </p:txBody>
      </p:sp>
    </p:spTree>
    <p:extLst>
      <p:ext uri="{BB962C8B-B14F-4D97-AF65-F5344CB8AC3E}">
        <p14:creationId xmlns:p14="http://schemas.microsoft.com/office/powerpoint/2010/main" val="7647460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a:t>編輯母片文字樣式</a:t>
            </a:r>
          </a:p>
        </p:txBody>
      </p:sp>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4063760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402237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235250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201637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784961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85890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5"/>
                </a:solidFill>
              </a:defRPr>
            </a:lvl1pPr>
          </a:lstStyle>
          <a:p>
            <a:r>
              <a:rPr lang="zh-TW" altLang="en-US" dirty="0"/>
              <a:t>按一下以編輯母片標題樣式</a:t>
            </a:r>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5"/>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34754626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38342225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89710534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88252966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94509617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3865808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0613407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313361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27758187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rgbClr val="4472C4"/>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9938567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rgbClr val="4472C4"/>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373673741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rgbClr val="4472C4"/>
          </a:solidFill>
        </p:spPr>
        <p:txBody>
          <a:bodyPr/>
          <a:lstStyle/>
          <a:p>
            <a:r>
              <a:rPr lang="zh-TW" altLang="en-US"/>
              <a:t>按一下圖示以新增圖片</a:t>
            </a:r>
          </a:p>
        </p:txBody>
      </p:sp>
    </p:spTree>
    <p:extLst>
      <p:ext uri="{BB962C8B-B14F-4D97-AF65-F5344CB8AC3E}">
        <p14:creationId xmlns:p14="http://schemas.microsoft.com/office/powerpoint/2010/main" val="378803058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a:t>編輯母片文字樣式</a:t>
            </a:r>
          </a:p>
        </p:txBody>
      </p:sp>
      <p:sp>
        <p:nvSpPr>
          <p:cNvPr id="19" name="日期版面配置區 18"/>
          <p:cNvSpPr>
            <a:spLocks noGrp="1"/>
          </p:cNvSpPr>
          <p:nvPr>
            <p:ph type="dt" sz="half" idx="11"/>
          </p:nvPr>
        </p:nvSpPr>
        <p:spPr/>
        <p:txBody>
          <a:bodyPr/>
          <a:lstStyle/>
          <a:p>
            <a:r>
              <a:rPr lang="en-US" altLang="zh-TW" dirty="0" smtClean="0"/>
              <a:t>106-2</a:t>
            </a:r>
            <a:endParaRPr lang="zh-TW" altLang="en-US" dirty="0"/>
          </a:p>
        </p:txBody>
      </p:sp>
      <p:sp>
        <p:nvSpPr>
          <p:cNvPr id="20" name="頁尾版面配置區 19"/>
          <p:cNvSpPr>
            <a:spLocks noGrp="1"/>
          </p:cNvSpPr>
          <p:nvPr>
            <p:ph type="ftr" sz="quarter" idx="12"/>
          </p:nvPr>
        </p:nvSpPr>
        <p:spPr/>
        <p:txBody>
          <a:bodyPr/>
          <a:lstStyle/>
          <a:p>
            <a:r>
              <a:rPr lang="zh-TW" altLang="en-US" dirty="0" smtClean="0"/>
              <a:t>皮卡丘打排球</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427546002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88301884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85471951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r>
              <a:rPr lang="en-US" altLang="zh-TW" dirty="0" smtClean="0"/>
              <a:t>106-2</a:t>
            </a:r>
            <a:endParaRPr lang="zh-TW" altLang="en-US" dirty="0"/>
          </a:p>
        </p:txBody>
      </p:sp>
      <p:sp>
        <p:nvSpPr>
          <p:cNvPr id="4" name="頁尾版面配置區 3"/>
          <p:cNvSpPr>
            <a:spLocks noGrp="1"/>
          </p:cNvSpPr>
          <p:nvPr>
            <p:ph type="ftr" sz="quarter" idx="11"/>
          </p:nvPr>
        </p:nvSpPr>
        <p:spPr/>
        <p:txBody>
          <a:bodyPr/>
          <a:lstStyle/>
          <a:p>
            <a:r>
              <a:rPr lang="zh-TW" altLang="en-US" dirty="0" smtClean="0"/>
              <a:t>皮卡丘打排球</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187860143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26911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3"/>
                </a:solidFill>
              </a:defRPr>
            </a:lvl1pPr>
          </a:lstStyle>
          <a:p>
            <a:r>
              <a:rPr lang="zh-TW" altLang="en-US" dirty="0"/>
              <a:t>按一下以編輯母片標題樣式</a:t>
            </a:r>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按一下以編輯母片副標題樣式</a:t>
            </a:r>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41991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4927307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28521463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519896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91715747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074900850"/>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76634594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76162692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48891229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3"/>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618441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3"/>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347390259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chemeClr val="accent3"/>
          </a:solidFill>
        </p:spPr>
        <p:txBody>
          <a:bodyPr/>
          <a:lstStyle/>
          <a:p>
            <a:r>
              <a:rPr lang="zh-TW" altLang="en-US" dirty="0"/>
              <a:t>按一下圖示以新增圖片</a:t>
            </a:r>
          </a:p>
        </p:txBody>
      </p:sp>
    </p:spTree>
    <p:extLst>
      <p:ext uri="{BB962C8B-B14F-4D97-AF65-F5344CB8AC3E}">
        <p14:creationId xmlns:p14="http://schemas.microsoft.com/office/powerpoint/2010/main" val="1661731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663948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a:solidFill>
            <a:schemeClr val="accent3"/>
          </a:solidFill>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dirty="0"/>
              <a:t>編輯母片文字樣式</a:t>
            </a:r>
          </a:p>
        </p:txBody>
      </p:sp>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144564127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3"/>
          </a:solidFill>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21802268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3"/>
          </a:solidFill>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27406685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42698731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301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3"/>
                </a:solidFill>
              </a:defRPr>
            </a:lvl1pPr>
          </a:lstStyle>
          <a:p>
            <a:r>
              <a:rPr lang="zh-TW" altLang="en-US" dirty="0"/>
              <a:t>按一下以編輯母片標題樣式</a:t>
            </a:r>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按一下以編輯母片副標題樣式</a:t>
            </a:r>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6790283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733724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4710577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5110803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95924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7501269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247318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2515101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2284571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3"/>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164025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3"/>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2838807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chemeClr val="accent3"/>
          </a:solidFill>
        </p:spPr>
        <p:txBody>
          <a:bodyPr/>
          <a:lstStyle/>
          <a:p>
            <a:r>
              <a:rPr lang="zh-TW" altLang="en-US" dirty="0"/>
              <a:t>按一下圖示以新增圖片</a:t>
            </a:r>
          </a:p>
        </p:txBody>
      </p:sp>
    </p:spTree>
    <p:extLst>
      <p:ext uri="{BB962C8B-B14F-4D97-AF65-F5344CB8AC3E}">
        <p14:creationId xmlns:p14="http://schemas.microsoft.com/office/powerpoint/2010/main" val="21776899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a:solidFill>
            <a:schemeClr val="accent3"/>
          </a:solidFill>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dirty="0"/>
              <a:t>編輯母片文字樣式</a:t>
            </a:r>
          </a:p>
        </p:txBody>
      </p:sp>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39945943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3"/>
          </a:solidFill>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36731937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3"/>
          </a:solidFill>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35153637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1992330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6990416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8746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2"/>
                </a:solidFill>
              </a:defRPr>
            </a:lvl1pPr>
          </a:lstStyle>
          <a:p>
            <a:r>
              <a:rPr lang="zh-TW" altLang="en-US" dirty="0"/>
              <a:t>按一下以編輯母片標題樣式</a:t>
            </a:r>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按一下以編輯母片副標題樣式</a:t>
            </a:r>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0360692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4283686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0175559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簡單二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3852001"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3080595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簡單中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19999"/>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6098400" y="1619998"/>
            <a:ext cx="25056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3405163" y="1619998"/>
            <a:ext cx="2513672"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6524858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簡單右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719998" y="4058514"/>
            <a:ext cx="3852001"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6773804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簡單左三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469702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9505186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簡單四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19998" y="1620000"/>
            <a:ext cx="3852001" cy="225705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6"/>
          <p:cNvSpPr>
            <a:spLocks noGrp="1"/>
          </p:cNvSpPr>
          <p:nvPr>
            <p:ph sz="quarter" idx="14"/>
          </p:nvPr>
        </p:nvSpPr>
        <p:spPr>
          <a:xfrm>
            <a:off x="4752000" y="1619999"/>
            <a:ext cx="3852000" cy="22570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內容版面配置區 6"/>
          <p:cNvSpPr>
            <a:spLocks noGrp="1"/>
          </p:cNvSpPr>
          <p:nvPr>
            <p:ph sz="quarter" idx="15"/>
          </p:nvPr>
        </p:nvSpPr>
        <p:spPr>
          <a:xfrm>
            <a:off x="4752000" y="4058514"/>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內容版面配置區 6"/>
          <p:cNvSpPr>
            <a:spLocks noGrp="1"/>
          </p:cNvSpPr>
          <p:nvPr>
            <p:ph sz="quarter" idx="16"/>
          </p:nvPr>
        </p:nvSpPr>
        <p:spPr>
          <a:xfrm>
            <a:off x="719998" y="4058030"/>
            <a:ext cx="3852000" cy="225851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22309777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2"/>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7612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側欄一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1"/>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10418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側欄圖版">
    <p:spTree>
      <p:nvGrpSpPr>
        <p:cNvPr id="1" name=""/>
        <p:cNvGrpSpPr/>
        <p:nvPr/>
      </p:nvGrpSpPr>
      <p:grpSpPr>
        <a:xfrm>
          <a:off x="0" y="0"/>
          <a:ext cx="0" cy="0"/>
          <a:chOff x="0" y="0"/>
          <a:chExt cx="0" cy="0"/>
        </a:xfrm>
      </p:grpSpPr>
      <p:sp>
        <p:nvSpPr>
          <p:cNvPr id="10" name="文字版面配置區 3"/>
          <p:cNvSpPr>
            <a:spLocks noGrp="1"/>
          </p:cNvSpPr>
          <p:nvPr>
            <p:ph type="body" sz="quarter" idx="15"/>
          </p:nvPr>
        </p:nvSpPr>
        <p:spPr>
          <a:xfrm>
            <a:off x="6444000" y="0"/>
            <a:ext cx="2700000" cy="6858000"/>
          </a:xfrm>
          <a:solidFill>
            <a:schemeClr val="accent2"/>
          </a:solidFill>
        </p:spPr>
        <p:txBody>
          <a:bodyPr anchor="ctr" anchorCtr="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6"/>
          </p:nvPr>
        </p:nvSpPr>
        <p:spPr>
          <a:xfrm>
            <a:off x="720000" y="1620000"/>
            <a:ext cx="5544000" cy="4697028"/>
          </a:xfrm>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35440144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側圖一版">
    <p:spTree>
      <p:nvGrpSpPr>
        <p:cNvPr id="1" name=""/>
        <p:cNvGrpSpPr/>
        <p:nvPr/>
      </p:nvGrpSpPr>
      <p:grpSpPr>
        <a:xfrm>
          <a:off x="0" y="0"/>
          <a:ext cx="0" cy="0"/>
          <a:chOff x="0" y="0"/>
          <a:chExt cx="0" cy="0"/>
        </a:xfrm>
      </p:grpSpPr>
      <p:sp>
        <p:nvSpPr>
          <p:cNvPr id="2" name="標題 1"/>
          <p:cNvSpPr>
            <a:spLocks noGrp="1"/>
          </p:cNvSpPr>
          <p:nvPr>
            <p:ph type="title"/>
          </p:nvPr>
        </p:nvSpPr>
        <p:spPr>
          <a:xfrm>
            <a:off x="720000" y="179592"/>
            <a:ext cx="5544000" cy="1080000"/>
          </a:xfrm>
        </p:spPr>
        <p:txBody>
          <a:bodyPr/>
          <a:lstStyle/>
          <a:p>
            <a:r>
              <a:rPr lang="zh-TW" altLang="en-US"/>
              <a:t>按一下以編輯母片標題樣式</a:t>
            </a:r>
            <a:endParaRPr lang="zh-TW" altLang="en-US" dirty="0"/>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554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9" name="矩形 8"/>
          <p:cNvSpPr/>
          <p:nvPr userDrawn="1"/>
        </p:nvSpPr>
        <p:spPr>
          <a:xfrm>
            <a:off x="6264000" y="1259795"/>
            <a:ext cx="18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圖片版面配置區 7"/>
          <p:cNvSpPr>
            <a:spLocks noGrp="1"/>
          </p:cNvSpPr>
          <p:nvPr>
            <p:ph type="pic" sz="quarter" idx="14"/>
          </p:nvPr>
        </p:nvSpPr>
        <p:spPr>
          <a:xfrm>
            <a:off x="6444000" y="0"/>
            <a:ext cx="2700000" cy="6858000"/>
          </a:xfrm>
          <a:solidFill>
            <a:schemeClr val="accent2"/>
          </a:solidFill>
        </p:spPr>
        <p:txBody>
          <a:bodyPr/>
          <a:lstStyle/>
          <a:p>
            <a:r>
              <a:rPr lang="zh-TW" altLang="en-US" dirty="0"/>
              <a:t>按一下圖示以新增圖片</a:t>
            </a:r>
          </a:p>
        </p:txBody>
      </p:sp>
    </p:spTree>
    <p:extLst>
      <p:ext uri="{BB962C8B-B14F-4D97-AF65-F5344CB8AC3E}">
        <p14:creationId xmlns:p14="http://schemas.microsoft.com/office/powerpoint/2010/main" val="4463432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警句全版">
    <p:bg>
      <p:bgPr>
        <a:solidFill>
          <a:schemeClr val="accent5"/>
        </a:solidFill>
        <a:effectLst/>
      </p:bgPr>
    </p:bg>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0" y="1"/>
            <a:ext cx="9144000" cy="6857998"/>
          </a:xfrm>
          <a:solidFill>
            <a:schemeClr val="accent2"/>
          </a:solidFill>
        </p:spPr>
        <p:txBody>
          <a:bodyPr anchor="ctr" anchorCtr="1">
            <a:noAutofit/>
          </a:bodyPr>
          <a:lstStyle>
            <a:lvl1pPr marL="0" indent="0">
              <a:buNone/>
              <a:defRPr sz="45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TW" altLang="en-US" dirty="0"/>
              <a:t>編輯母片文字樣式</a:t>
            </a:r>
          </a:p>
        </p:txBody>
      </p:sp>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26583597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圖片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2"/>
          </a:solidFill>
        </p:spPr>
        <p:txBody>
          <a:bodyPr/>
          <a:lstStyle/>
          <a:p>
            <a:r>
              <a:rPr lang="zh-TW" altLang="en-US"/>
              <a:t>按一下圖示以新增圖片</a:t>
            </a:r>
            <a:endParaRPr lang="zh-TW" altLang="en-US" dirty="0"/>
          </a:p>
        </p:txBody>
      </p:sp>
    </p:spTree>
    <p:extLst>
      <p:ext uri="{BB962C8B-B14F-4D97-AF65-F5344CB8AC3E}">
        <p14:creationId xmlns:p14="http://schemas.microsoft.com/office/powerpoint/2010/main" val="12494814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文圖全版">
    <p:bg>
      <p:bgPr>
        <a:solidFill>
          <a:schemeClr val="accent5"/>
        </a:solidFill>
        <a:effectLst/>
      </p:bgPr>
    </p:bg>
    <p:spTree>
      <p:nvGrpSpPr>
        <p:cNvPr id="1" name=""/>
        <p:cNvGrpSpPr/>
        <p:nvPr/>
      </p:nvGrpSpPr>
      <p:grpSpPr>
        <a:xfrm>
          <a:off x="0" y="0"/>
          <a:ext cx="0" cy="0"/>
          <a:chOff x="0" y="0"/>
          <a:chExt cx="0" cy="0"/>
        </a:xfrm>
      </p:grpSpPr>
      <p:sp>
        <p:nvSpPr>
          <p:cNvPr id="19" name="日期版面配置區 18"/>
          <p:cNvSpPr>
            <a:spLocks noGrp="1"/>
          </p:cNvSpPr>
          <p:nvPr>
            <p:ph type="dt" sz="half" idx="11"/>
          </p:nvPr>
        </p:nvSpPr>
        <p:spPr/>
        <p:txBody>
          <a:bodyPr/>
          <a:lstStyle/>
          <a:p>
            <a:endParaRPr lang="zh-TW" altLang="en-US" dirty="0"/>
          </a:p>
        </p:txBody>
      </p:sp>
      <p:sp>
        <p:nvSpPr>
          <p:cNvPr id="20" name="頁尾版面配置區 19"/>
          <p:cNvSpPr>
            <a:spLocks noGrp="1"/>
          </p:cNvSpPr>
          <p:nvPr>
            <p:ph type="ftr" sz="quarter" idx="12"/>
          </p:nvPr>
        </p:nvSpPr>
        <p:spPr/>
        <p:txBody>
          <a:bodyPr/>
          <a:lstStyle/>
          <a:p>
            <a:r>
              <a:rPr lang="zh-TW" altLang="en-US"/>
              <a:t>「彈」花一現，「膜」力再現</a:t>
            </a:r>
            <a:endParaRPr lang="zh-TW" altLang="en-US" dirty="0"/>
          </a:p>
        </p:txBody>
      </p:sp>
      <p:sp>
        <p:nvSpPr>
          <p:cNvPr id="21" name="投影片編號版面配置區 20"/>
          <p:cNvSpPr>
            <a:spLocks noGrp="1"/>
          </p:cNvSpPr>
          <p:nvPr>
            <p:ph type="sldNum" sz="quarter" idx="13"/>
          </p:nvPr>
        </p:nvSpPr>
        <p:spPr/>
        <p:txBody>
          <a:bodyPr/>
          <a:lstStyle/>
          <a:p>
            <a:fld id="{6043077C-F5DB-4002-97EB-984993892036}" type="slidenum">
              <a:rPr lang="zh-TW" altLang="en-US" smtClean="0"/>
              <a:pPr/>
              <a:t>‹#›</a:t>
            </a:fld>
            <a:endParaRPr lang="zh-TW" altLang="en-US" dirty="0"/>
          </a:p>
        </p:txBody>
      </p:sp>
      <p:sp>
        <p:nvSpPr>
          <p:cNvPr id="3" name="圖片版面配置區 2"/>
          <p:cNvSpPr>
            <a:spLocks noGrp="1"/>
          </p:cNvSpPr>
          <p:nvPr>
            <p:ph type="pic" sz="quarter" idx="14"/>
          </p:nvPr>
        </p:nvSpPr>
        <p:spPr>
          <a:xfrm>
            <a:off x="1" y="1"/>
            <a:ext cx="9144000" cy="6857998"/>
          </a:xfrm>
          <a:solidFill>
            <a:schemeClr val="accent2"/>
          </a:solidFill>
        </p:spPr>
        <p:txBody>
          <a:bodyPr/>
          <a:lstStyle/>
          <a:p>
            <a:r>
              <a:rPr lang="zh-TW" altLang="en-US"/>
              <a:t>按一下圖示以新增圖片</a:t>
            </a:r>
            <a:endParaRPr lang="zh-TW" altLang="en-US" dirty="0"/>
          </a:p>
        </p:txBody>
      </p:sp>
      <p:sp>
        <p:nvSpPr>
          <p:cNvPr id="4" name="文字版面配置區 3"/>
          <p:cNvSpPr>
            <a:spLocks noGrp="1"/>
          </p:cNvSpPr>
          <p:nvPr>
            <p:ph type="body" sz="quarter" idx="15"/>
          </p:nvPr>
        </p:nvSpPr>
        <p:spPr>
          <a:xfrm>
            <a:off x="0" y="3797515"/>
            <a:ext cx="3600000" cy="2700000"/>
          </a:xfrm>
          <a:solidFill>
            <a:srgbClr val="000000">
              <a:alpha val="50196"/>
            </a:srgbClr>
          </a:solidFill>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7892867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空白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Tree>
    <p:extLst>
      <p:ext uri="{BB962C8B-B14F-4D97-AF65-F5344CB8AC3E}">
        <p14:creationId xmlns:p14="http://schemas.microsoft.com/office/powerpoint/2010/main" val="12275278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空白版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6439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大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accent6"/>
                </a:solidFill>
              </a:defRPr>
            </a:lvl1pPr>
          </a:lstStyle>
          <a:p>
            <a:r>
              <a:rPr lang="zh-TW" altLang="en-US" dirty="0"/>
              <a:t>按一下以編輯母片標題樣式</a:t>
            </a:r>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accent6"/>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按一下以編輯母片副標題樣式</a:t>
            </a:r>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2710793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小標題版">
    <p:spTree>
      <p:nvGrpSpPr>
        <p:cNvPr id="1" name=""/>
        <p:cNvGrpSpPr/>
        <p:nvPr/>
      </p:nvGrpSpPr>
      <p:grpSpPr>
        <a:xfrm>
          <a:off x="0" y="0"/>
          <a:ext cx="0" cy="0"/>
          <a:chOff x="0" y="0"/>
          <a:chExt cx="0" cy="0"/>
        </a:xfrm>
      </p:grpSpPr>
      <p:sp>
        <p:nvSpPr>
          <p:cNvPr id="2" name="標題 1"/>
          <p:cNvSpPr>
            <a:spLocks noGrp="1"/>
          </p:cNvSpPr>
          <p:nvPr>
            <p:ph type="ctrTitle"/>
          </p:nvPr>
        </p:nvSpPr>
        <p:spPr>
          <a:xfrm>
            <a:off x="0" y="5058000"/>
            <a:ext cx="6264000" cy="1620000"/>
          </a:xfrm>
          <a:noFill/>
        </p:spPr>
        <p:txBody>
          <a:bodyPr anchor="ctr">
            <a:noAutofit/>
          </a:bodyPr>
          <a:lstStyle>
            <a:lvl1pPr algn="r">
              <a:defRPr sz="4500">
                <a:solidFill>
                  <a:schemeClr val="tx1"/>
                </a:solidFill>
              </a:defRPr>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6444000" y="5058000"/>
            <a:ext cx="2700000" cy="1620000"/>
          </a:xfrm>
          <a:noFill/>
        </p:spPr>
        <p:txBody>
          <a:bodyPr anchor="ctr">
            <a:normAutofit/>
          </a:bodyPr>
          <a:lstStyle>
            <a:lvl1pPr marL="0" indent="0" algn="l">
              <a:spcBef>
                <a:spcPts val="0"/>
              </a:spcBef>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zh-TW" altLang="en-US" dirty="0"/>
          </a:p>
        </p:txBody>
      </p:sp>
      <p:sp>
        <p:nvSpPr>
          <p:cNvPr id="9" name="圖片版面配置區 8"/>
          <p:cNvSpPr>
            <a:spLocks noGrp="1"/>
          </p:cNvSpPr>
          <p:nvPr>
            <p:ph type="pic" sz="quarter" idx="13"/>
          </p:nvPr>
        </p:nvSpPr>
        <p:spPr>
          <a:xfrm>
            <a:off x="0" y="0"/>
            <a:ext cx="9144000" cy="5058000"/>
          </a:xfrm>
        </p:spPr>
        <p:txBody>
          <a:bodyPr/>
          <a:lstStyle/>
          <a:p>
            <a:r>
              <a:rPr lang="zh-TW" altLang="en-US"/>
              <a:t>按一下圖示以新增圖片</a:t>
            </a:r>
          </a:p>
        </p:txBody>
      </p:sp>
      <p:cxnSp>
        <p:nvCxnSpPr>
          <p:cNvPr id="14" name="Straight Connector 6"/>
          <p:cNvCxnSpPr/>
          <p:nvPr userDrawn="1"/>
        </p:nvCxnSpPr>
        <p:spPr>
          <a:xfrm flipV="1">
            <a:off x="6354000" y="5238000"/>
            <a:ext cx="0" cy="125999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矩形 7">
            <a:hlinkClick r:id="" action="ppaction://noaction"/>
          </p:cNvPr>
          <p:cNvSpPr/>
          <p:nvPr userDrawn="1"/>
        </p:nvSpPr>
        <p:spPr>
          <a:xfrm>
            <a:off x="720000" y="6678000"/>
            <a:ext cx="8424000" cy="1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2" name="矩形 11">
            <a:hlinkClick r:id="" action="ppaction://noaction"/>
          </p:cNvPr>
          <p:cNvSpPr/>
          <p:nvPr userDrawn="1"/>
        </p:nvSpPr>
        <p:spPr>
          <a:xfrm>
            <a:off x="0" y="6678000"/>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3277362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簡單一版">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a:t>「彈」花一現，「膜」力再現</a:t>
            </a:r>
            <a:endParaRPr lang="zh-TW" altLang="en-US" dirty="0"/>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a:t>
            </a:fld>
            <a:endParaRPr lang="zh-TW" altLang="en-US" dirty="0"/>
          </a:p>
        </p:txBody>
      </p:sp>
      <p:sp>
        <p:nvSpPr>
          <p:cNvPr id="7" name="內容版面配置區 6"/>
          <p:cNvSpPr>
            <a:spLocks noGrp="1"/>
          </p:cNvSpPr>
          <p:nvPr>
            <p:ph sz="quarter" idx="13"/>
          </p:nvPr>
        </p:nvSpPr>
        <p:spPr>
          <a:xfrm>
            <a:off x="720000" y="1619999"/>
            <a:ext cx="7884000" cy="469702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Tree>
    <p:extLst>
      <p:ext uri="{BB962C8B-B14F-4D97-AF65-F5344CB8AC3E}">
        <p14:creationId xmlns:p14="http://schemas.microsoft.com/office/powerpoint/2010/main" val="1675044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3.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4.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image" Target="../media/image5.pn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theme" Target="../theme/theme5.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6.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image" Target="../media/image7.pn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endParaRPr lang="zh-TW" altLang="en-US" dirty="0"/>
          </a:p>
        </p:txBody>
      </p:sp>
      <p:sp>
        <p:nvSpPr>
          <p:cNvPr id="5" name="頁尾版面配置區 4"/>
          <p:cNvSpPr>
            <a:spLocks noGrp="1"/>
          </p:cNvSpPr>
          <p:nvPr>
            <p:ph type="ftr" sz="quarter" idx="3"/>
          </p:nvPr>
        </p:nvSpPr>
        <p:spPr>
          <a:xfrm>
            <a:off x="720000" y="6498484"/>
            <a:ext cx="7884000" cy="359030"/>
          </a:xfrm>
          <a:prstGeom prst="rect">
            <a:avLst/>
          </a:prstGeom>
        </p:spPr>
        <p:txBody>
          <a:bodyPr vert="horz" lIns="91440" tIns="45720" rIns="91440" bIns="45720" rtlCol="0" anchor="ctr"/>
          <a:lstStyle>
            <a:lvl1pPr algn="l">
              <a:defRPr sz="1500">
                <a:solidFill>
                  <a:schemeClr val="tx1"/>
                </a:solidFill>
              </a:defRPr>
            </a:lvl1pPr>
          </a:lstStyle>
          <a:p>
            <a:r>
              <a:rPr lang="zh-TW" altLang="en-US"/>
              <a:t>「彈」花一現，「膜」力再現</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1"/>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MATHEMATICS</a:t>
            </a:r>
            <a:endParaRPr lang="zh-TW" altLang="en-US" dirty="0">
              <a:solidFill>
                <a:schemeClr val="tx1"/>
              </a:solidFill>
            </a:endParaRPr>
          </a:p>
        </p:txBody>
      </p:sp>
      <p:pic>
        <p:nvPicPr>
          <p:cNvPr id="16" name="圖片 1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0000" y="1618838"/>
            <a:ext cx="360000" cy="360000"/>
          </a:xfrm>
          <a:prstGeom prst="rect">
            <a:avLst/>
          </a:prstGeom>
        </p:spPr>
      </p:pic>
    </p:spTree>
    <p:extLst>
      <p:ext uri="{BB962C8B-B14F-4D97-AF65-F5344CB8AC3E}">
        <p14:creationId xmlns:p14="http://schemas.microsoft.com/office/powerpoint/2010/main" val="18068585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1"/>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1"/>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1"/>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1"/>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1"/>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endParaRPr lang="zh-TW" altLang="en-US" dirty="0"/>
          </a:p>
        </p:txBody>
      </p:sp>
      <p:sp>
        <p:nvSpPr>
          <p:cNvPr id="5" name="頁尾版面配置區 4"/>
          <p:cNvSpPr>
            <a:spLocks noGrp="1"/>
          </p:cNvSpPr>
          <p:nvPr>
            <p:ph type="ftr" sz="quarter" idx="3"/>
          </p:nvPr>
        </p:nvSpPr>
        <p:spPr>
          <a:xfrm>
            <a:off x="720000" y="6498484"/>
            <a:ext cx="7884000" cy="360000"/>
          </a:xfrm>
          <a:prstGeom prst="rect">
            <a:avLst/>
          </a:prstGeom>
        </p:spPr>
        <p:txBody>
          <a:bodyPr vert="horz" lIns="91440" tIns="45720" rIns="91440" bIns="45720" rtlCol="0" anchor="ctr"/>
          <a:lstStyle>
            <a:lvl1pPr algn="l">
              <a:defRPr sz="1500">
                <a:solidFill>
                  <a:schemeClr val="tx1"/>
                </a:solidFill>
              </a:defRPr>
            </a:lvl1pPr>
          </a:lstStyle>
          <a:p>
            <a:r>
              <a:rPr lang="zh-TW" altLang="en-US"/>
              <a:t>「彈」花一現，「膜」力再現</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5"/>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PHYSICS</a:t>
            </a:r>
            <a:endParaRPr lang="zh-TW" altLang="en-US" dirty="0">
              <a:solidFill>
                <a:schemeClr val="tx1"/>
              </a:solidFill>
            </a:endParaRPr>
          </a:p>
        </p:txBody>
      </p:sp>
      <p:pic>
        <p:nvPicPr>
          <p:cNvPr id="13" name="圖片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0000" y="1620000"/>
            <a:ext cx="360000" cy="360000"/>
          </a:xfrm>
          <a:prstGeom prst="rect">
            <a:avLst/>
          </a:prstGeom>
        </p:spPr>
      </p:pic>
    </p:spTree>
    <p:extLst>
      <p:ext uri="{BB962C8B-B14F-4D97-AF65-F5344CB8AC3E}">
        <p14:creationId xmlns:p14="http://schemas.microsoft.com/office/powerpoint/2010/main" val="174518679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5"/>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5"/>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5"/>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5"/>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5"/>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r>
              <a:rPr lang="en-US" altLang="zh-TW" dirty="0" smtClean="0"/>
              <a:t>106-2</a:t>
            </a:r>
            <a:endParaRPr lang="zh-TW" altLang="en-US" dirty="0"/>
          </a:p>
        </p:txBody>
      </p:sp>
      <p:sp>
        <p:nvSpPr>
          <p:cNvPr id="5" name="頁尾版面配置區 4"/>
          <p:cNvSpPr>
            <a:spLocks noGrp="1"/>
          </p:cNvSpPr>
          <p:nvPr>
            <p:ph type="ftr" sz="quarter" idx="3"/>
          </p:nvPr>
        </p:nvSpPr>
        <p:spPr>
          <a:xfrm>
            <a:off x="720000" y="6498484"/>
            <a:ext cx="7884000" cy="360000"/>
          </a:xfrm>
          <a:prstGeom prst="rect">
            <a:avLst/>
          </a:prstGeom>
        </p:spPr>
        <p:txBody>
          <a:bodyPr vert="horz" lIns="91440" tIns="45720" rIns="91440" bIns="45720" rtlCol="0" anchor="ctr"/>
          <a:lstStyle>
            <a:lvl1pPr algn="l">
              <a:defRPr sz="1500">
                <a:solidFill>
                  <a:schemeClr val="tx1"/>
                </a:solidFill>
              </a:defRPr>
            </a:lvl1pPr>
          </a:lstStyle>
          <a:p>
            <a:r>
              <a:rPr lang="zh-TW" altLang="en-US" dirty="0" smtClean="0"/>
              <a:t>皮卡丘打排球</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5"/>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smtClean="0">
                <a:solidFill>
                  <a:schemeClr val="tx1"/>
                </a:solidFill>
              </a:rPr>
              <a:t>C#</a:t>
            </a:r>
            <a:r>
              <a:rPr lang="zh-TW" altLang="en-US" dirty="0" smtClean="0">
                <a:solidFill>
                  <a:schemeClr val="tx1"/>
                </a:solidFill>
              </a:rPr>
              <a:t> 物件導向</a:t>
            </a:r>
            <a:endParaRPr lang="zh-TW" altLang="en-US" dirty="0">
              <a:solidFill>
                <a:schemeClr val="tx1"/>
              </a:solidFill>
            </a:endParaRPr>
          </a:p>
        </p:txBody>
      </p:sp>
      <p:pic>
        <p:nvPicPr>
          <p:cNvPr id="13" name="圖片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90000" y="1620000"/>
            <a:ext cx="360000" cy="360000"/>
          </a:xfrm>
          <a:prstGeom prst="rect">
            <a:avLst/>
          </a:prstGeom>
          <a:noFill/>
          <a:ln>
            <a:noFill/>
          </a:ln>
        </p:spPr>
      </p:pic>
    </p:spTree>
    <p:extLst>
      <p:ext uri="{BB962C8B-B14F-4D97-AF65-F5344CB8AC3E}">
        <p14:creationId xmlns:p14="http://schemas.microsoft.com/office/powerpoint/2010/main" val="84156653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5"/>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5"/>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5"/>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5"/>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5"/>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endParaRPr lang="zh-TW" altLang="en-US" dirty="0"/>
          </a:p>
        </p:txBody>
      </p:sp>
      <p:sp>
        <p:nvSpPr>
          <p:cNvPr id="5" name="頁尾版面配置區 4"/>
          <p:cNvSpPr>
            <a:spLocks noGrp="1"/>
          </p:cNvSpPr>
          <p:nvPr>
            <p:ph type="ftr" sz="quarter" idx="3"/>
          </p:nvPr>
        </p:nvSpPr>
        <p:spPr>
          <a:xfrm>
            <a:off x="720000" y="6498484"/>
            <a:ext cx="7884000" cy="359030"/>
          </a:xfrm>
          <a:prstGeom prst="rect">
            <a:avLst/>
          </a:prstGeom>
        </p:spPr>
        <p:txBody>
          <a:bodyPr vert="horz" lIns="91440" tIns="45720" rIns="91440" bIns="45720" rtlCol="0" anchor="ctr"/>
          <a:lstStyle>
            <a:lvl1pPr algn="l">
              <a:defRPr sz="1500">
                <a:solidFill>
                  <a:schemeClr val="tx1"/>
                </a:solidFill>
              </a:defRPr>
            </a:lvl1pPr>
          </a:lstStyle>
          <a:p>
            <a:r>
              <a:rPr lang="zh-TW" altLang="en-US"/>
              <a:t>「彈」花一現，「膜」力再現</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3"/>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ENGINEERING</a:t>
            </a:r>
            <a:endParaRPr lang="zh-TW" altLang="en-US" dirty="0">
              <a:solidFill>
                <a:schemeClr val="tx1"/>
              </a:solidFill>
            </a:endParaRPr>
          </a:p>
        </p:txBody>
      </p:sp>
      <p:pic>
        <p:nvPicPr>
          <p:cNvPr id="12" name="圖片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0000" y="1618865"/>
            <a:ext cx="360000" cy="360000"/>
          </a:xfrm>
          <a:prstGeom prst="rect">
            <a:avLst/>
          </a:prstGeom>
        </p:spPr>
      </p:pic>
    </p:spTree>
    <p:extLst>
      <p:ext uri="{BB962C8B-B14F-4D97-AF65-F5344CB8AC3E}">
        <p14:creationId xmlns:p14="http://schemas.microsoft.com/office/powerpoint/2010/main" val="41741231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3"/>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3"/>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3"/>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3"/>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3"/>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endParaRPr lang="zh-TW" altLang="en-US" dirty="0"/>
          </a:p>
        </p:txBody>
      </p:sp>
      <p:sp>
        <p:nvSpPr>
          <p:cNvPr id="5" name="頁尾版面配置區 4"/>
          <p:cNvSpPr>
            <a:spLocks noGrp="1"/>
          </p:cNvSpPr>
          <p:nvPr>
            <p:ph type="ftr" sz="quarter" idx="3"/>
          </p:nvPr>
        </p:nvSpPr>
        <p:spPr>
          <a:xfrm>
            <a:off x="720000" y="6498484"/>
            <a:ext cx="7884000" cy="359030"/>
          </a:xfrm>
          <a:prstGeom prst="rect">
            <a:avLst/>
          </a:prstGeom>
        </p:spPr>
        <p:txBody>
          <a:bodyPr vert="horz" lIns="91440" tIns="45720" rIns="91440" bIns="45720" rtlCol="0" anchor="ctr"/>
          <a:lstStyle>
            <a:lvl1pPr algn="l">
              <a:defRPr sz="1500">
                <a:solidFill>
                  <a:schemeClr val="tx1"/>
                </a:solidFill>
              </a:defRPr>
            </a:lvl1pPr>
          </a:lstStyle>
          <a:p>
            <a:r>
              <a:rPr lang="zh-TW" altLang="en-US"/>
              <a:t>「彈」花一現，「膜」力再現</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3"/>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BIOLOGY</a:t>
            </a:r>
            <a:endParaRPr lang="zh-TW" altLang="en-US" dirty="0">
              <a:solidFill>
                <a:schemeClr val="tx1"/>
              </a:solidFill>
            </a:endParaRPr>
          </a:p>
        </p:txBody>
      </p:sp>
      <p:pic>
        <p:nvPicPr>
          <p:cNvPr id="12" name="圖片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0000" y="1618624"/>
            <a:ext cx="360000" cy="360000"/>
          </a:xfrm>
          <a:prstGeom prst="rect">
            <a:avLst/>
          </a:prstGeom>
        </p:spPr>
      </p:pic>
    </p:spTree>
    <p:extLst>
      <p:ext uri="{BB962C8B-B14F-4D97-AF65-F5344CB8AC3E}">
        <p14:creationId xmlns:p14="http://schemas.microsoft.com/office/powerpoint/2010/main" val="131330610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3"/>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3"/>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3"/>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3"/>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3"/>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endParaRPr lang="zh-TW" altLang="en-US" dirty="0"/>
          </a:p>
        </p:txBody>
      </p:sp>
      <p:sp>
        <p:nvSpPr>
          <p:cNvPr id="5" name="頁尾版面配置區 4"/>
          <p:cNvSpPr>
            <a:spLocks noGrp="1"/>
          </p:cNvSpPr>
          <p:nvPr>
            <p:ph type="ftr" sz="quarter" idx="3"/>
          </p:nvPr>
        </p:nvSpPr>
        <p:spPr>
          <a:xfrm>
            <a:off x="720000" y="6498484"/>
            <a:ext cx="7884000" cy="359030"/>
          </a:xfrm>
          <a:prstGeom prst="rect">
            <a:avLst/>
          </a:prstGeom>
        </p:spPr>
        <p:txBody>
          <a:bodyPr vert="horz" lIns="91440" tIns="45720" rIns="91440" bIns="45720" rtlCol="0" anchor="ctr"/>
          <a:lstStyle>
            <a:lvl1pPr algn="l">
              <a:defRPr sz="1500">
                <a:solidFill>
                  <a:schemeClr val="tx1"/>
                </a:solidFill>
              </a:defRPr>
            </a:lvl1pPr>
          </a:lstStyle>
          <a:p>
            <a:r>
              <a:rPr lang="zh-TW" altLang="en-US"/>
              <a:t>「彈」花一現，「膜」力再現</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2"/>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CHEMISTRY</a:t>
            </a:r>
            <a:endParaRPr lang="zh-TW" altLang="en-US" dirty="0">
              <a:solidFill>
                <a:schemeClr val="tx1"/>
              </a:solidFill>
            </a:endParaRPr>
          </a:p>
        </p:txBody>
      </p:sp>
      <p:pic>
        <p:nvPicPr>
          <p:cNvPr id="13" name="圖片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0000" y="1618838"/>
            <a:ext cx="360000" cy="360000"/>
          </a:xfrm>
          <a:prstGeom prst="rect">
            <a:avLst/>
          </a:prstGeom>
        </p:spPr>
      </p:pic>
    </p:spTree>
    <p:extLst>
      <p:ext uri="{BB962C8B-B14F-4D97-AF65-F5344CB8AC3E}">
        <p14:creationId xmlns:p14="http://schemas.microsoft.com/office/powerpoint/2010/main" val="135204519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2"/>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2"/>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2"/>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2"/>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2"/>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矩形 10"/>
          <p:cNvSpPr/>
          <p:nvPr userDrawn="1"/>
        </p:nvSpPr>
        <p:spPr>
          <a:xfrm>
            <a:off x="8604000" y="6497514"/>
            <a:ext cx="54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5" name="矩形 14"/>
          <p:cNvSpPr/>
          <p:nvPr userDrawn="1"/>
        </p:nvSpPr>
        <p:spPr>
          <a:xfrm>
            <a:off x="0" y="1259322"/>
            <a:ext cx="54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 dirty="0">
                <a:noFill/>
              </a:rPr>
              <a:t>本簡報範本之智慧財產權屬王昱揚所有。本人（王昱揚）同意提供本檔案作為新竹高級中學第二十八屆數理資優班成果發表會研究簡報之用。其他使用情形需取得本人同意，方可進行使用及一切相關智慧財產權之行為。智慧財產權所有，抄襲必究。</a:t>
            </a:r>
          </a:p>
        </p:txBody>
      </p:sp>
      <p:sp>
        <p:nvSpPr>
          <p:cNvPr id="14" name="矩形 13"/>
          <p:cNvSpPr/>
          <p:nvPr userDrawn="1"/>
        </p:nvSpPr>
        <p:spPr>
          <a:xfrm>
            <a:off x="0" y="1439108"/>
            <a:ext cx="540000" cy="54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6498000"/>
            <a:ext cx="8604000"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版面配置區 1"/>
          <p:cNvSpPr>
            <a:spLocks noGrp="1"/>
          </p:cNvSpPr>
          <p:nvPr>
            <p:ph type="title"/>
          </p:nvPr>
        </p:nvSpPr>
        <p:spPr>
          <a:xfrm>
            <a:off x="720000" y="179592"/>
            <a:ext cx="7884000" cy="1080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0000" y="1619592"/>
            <a:ext cx="7884000" cy="4698407"/>
          </a:xfrm>
          <a:prstGeom prst="rect">
            <a:avLst/>
          </a:prstGeom>
        </p:spPr>
        <p:txBody>
          <a:bodyPr vert="horz" lIns="91440" tIns="45720" rIns="91440" bIns="45720" spcCol="36000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0" y="6498000"/>
            <a:ext cx="720000" cy="360000"/>
          </a:xfrm>
          <a:prstGeom prst="rect">
            <a:avLst/>
          </a:prstGeom>
        </p:spPr>
        <p:txBody>
          <a:bodyPr vert="horz" lIns="91440" tIns="45720" rIns="91440" bIns="45720" rtlCol="0" anchor="ctr"/>
          <a:lstStyle>
            <a:lvl1pPr algn="l">
              <a:defRPr sz="1500">
                <a:solidFill>
                  <a:schemeClr val="tx1"/>
                </a:solidFill>
              </a:defRPr>
            </a:lvl1pPr>
          </a:lstStyle>
          <a:p>
            <a:endParaRPr lang="zh-TW" altLang="en-US" dirty="0"/>
          </a:p>
        </p:txBody>
      </p:sp>
      <p:sp>
        <p:nvSpPr>
          <p:cNvPr id="5" name="頁尾版面配置區 4"/>
          <p:cNvSpPr>
            <a:spLocks noGrp="1"/>
          </p:cNvSpPr>
          <p:nvPr>
            <p:ph type="ftr" sz="quarter" idx="3"/>
          </p:nvPr>
        </p:nvSpPr>
        <p:spPr>
          <a:xfrm>
            <a:off x="720000" y="6498484"/>
            <a:ext cx="7884000" cy="359516"/>
          </a:xfrm>
          <a:prstGeom prst="rect">
            <a:avLst/>
          </a:prstGeom>
        </p:spPr>
        <p:txBody>
          <a:bodyPr vert="horz" lIns="91440" tIns="45720" rIns="91440" bIns="45720" rtlCol="0" anchor="ctr"/>
          <a:lstStyle>
            <a:lvl1pPr algn="l">
              <a:defRPr sz="1500">
                <a:solidFill>
                  <a:schemeClr val="tx1"/>
                </a:solidFill>
              </a:defRPr>
            </a:lvl1pPr>
          </a:lstStyle>
          <a:p>
            <a:r>
              <a:rPr lang="zh-TW" altLang="en-US"/>
              <a:t>「彈」花一現，「膜」力再現</a:t>
            </a:r>
            <a:endParaRPr lang="zh-TW" altLang="en-US" dirty="0"/>
          </a:p>
        </p:txBody>
      </p:sp>
      <p:sp>
        <p:nvSpPr>
          <p:cNvPr id="6" name="投影片編號版面配置區 5"/>
          <p:cNvSpPr>
            <a:spLocks noGrp="1"/>
          </p:cNvSpPr>
          <p:nvPr>
            <p:ph type="sldNum" sz="quarter" idx="4"/>
          </p:nvPr>
        </p:nvSpPr>
        <p:spPr>
          <a:xfrm>
            <a:off x="8604000" y="6497999"/>
            <a:ext cx="540000" cy="360000"/>
          </a:xfrm>
          <a:prstGeom prst="rect">
            <a:avLst/>
          </a:prstGeom>
          <a:solidFill>
            <a:schemeClr val="accent6"/>
          </a:solidFill>
        </p:spPr>
        <p:txBody>
          <a:bodyPr vert="horz" lIns="91440" tIns="45720" rIns="91440" bIns="45720" rtlCol="0" anchor="ctr"/>
          <a:lstStyle>
            <a:lvl1pPr algn="ctr">
              <a:defRPr sz="1500">
                <a:solidFill>
                  <a:schemeClr val="bg1"/>
                </a:solidFill>
              </a:defRPr>
            </a:lvl1pPr>
          </a:lstStyle>
          <a:p>
            <a:fld id="{6043077C-F5DB-4002-97EB-984993892036}" type="slidenum">
              <a:rPr lang="zh-TW" altLang="en-US" smtClean="0"/>
              <a:pPr/>
              <a:t>‹#›</a:t>
            </a:fld>
            <a:endParaRPr lang="zh-TW" altLang="en-US" dirty="0"/>
          </a:p>
        </p:txBody>
      </p:sp>
      <p:sp>
        <p:nvSpPr>
          <p:cNvPr id="8" name="矩形 7">
            <a:hlinkClick r:id="" action="ppaction://noaction"/>
          </p:cNvPr>
          <p:cNvSpPr/>
          <p:nvPr userDrawn="1"/>
        </p:nvSpPr>
        <p:spPr>
          <a:xfrm>
            <a:off x="720000" y="1260000"/>
            <a:ext cx="8424000" cy="18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9" name="矩形 8">
            <a:hlinkClick r:id="" action="ppaction://noaction"/>
          </p:cNvPr>
          <p:cNvSpPr/>
          <p:nvPr userDrawn="1"/>
        </p:nvSpPr>
        <p:spPr>
          <a:xfrm>
            <a:off x="0" y="1259592"/>
            <a:ext cx="540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dirty="0"/>
          </a:p>
        </p:txBody>
      </p:sp>
      <p:sp>
        <p:nvSpPr>
          <p:cNvPr id="10" name="矩形 9"/>
          <p:cNvSpPr/>
          <p:nvPr userDrawn="1"/>
        </p:nvSpPr>
        <p:spPr>
          <a:xfrm rot="5400000">
            <a:off x="-810000" y="2789108"/>
            <a:ext cx="2160000" cy="54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dirty="0">
                <a:solidFill>
                  <a:schemeClr val="tx1"/>
                </a:solidFill>
              </a:rPr>
              <a:t>EARTH</a:t>
            </a:r>
            <a:r>
              <a:rPr lang="en-US" altLang="zh-TW" baseline="0" dirty="0">
                <a:solidFill>
                  <a:schemeClr val="tx1"/>
                </a:solidFill>
              </a:rPr>
              <a:t> SCIENCE</a:t>
            </a:r>
            <a:endParaRPr lang="zh-TW" altLang="en-US" dirty="0">
              <a:solidFill>
                <a:schemeClr val="tx1"/>
              </a:solidFill>
            </a:endParaRPr>
          </a:p>
        </p:txBody>
      </p:sp>
      <p:pic>
        <p:nvPicPr>
          <p:cNvPr id="12" name="圖片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0000" y="1618865"/>
            <a:ext cx="360000" cy="360000"/>
          </a:xfrm>
          <a:prstGeom prst="rect">
            <a:avLst/>
          </a:prstGeom>
        </p:spPr>
      </p:pic>
    </p:spTree>
    <p:extLst>
      <p:ext uri="{BB962C8B-B14F-4D97-AF65-F5344CB8AC3E}">
        <p14:creationId xmlns:p14="http://schemas.microsoft.com/office/powerpoint/2010/main" val="33245138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hdr="0" dt="0"/>
  <p:txStyles>
    <p:titleStyle>
      <a:lvl1pPr algn="l" defTabSz="6858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360000" indent="-360000" algn="l" defTabSz="685800" rtl="0" eaLnBrk="1" latinLnBrk="0" hangingPunct="1">
        <a:lnSpc>
          <a:spcPct val="100000"/>
        </a:lnSpc>
        <a:spcBef>
          <a:spcPts val="500"/>
        </a:spcBef>
        <a:buClr>
          <a:schemeClr val="accent6"/>
        </a:buClr>
        <a:buFont typeface="Wingdings" panose="05000000000000000000" pitchFamily="2" charset="2"/>
        <a:buChar char="n"/>
        <a:defRPr sz="3000" kern="1200">
          <a:solidFill>
            <a:schemeClr val="tx1"/>
          </a:solidFill>
          <a:latin typeface="+mn-lt"/>
          <a:ea typeface="+mn-ea"/>
          <a:cs typeface="+mn-cs"/>
        </a:defRPr>
      </a:lvl1pPr>
      <a:lvl2pPr marL="720000" indent="-360000" algn="l" defTabSz="685800" rtl="0" eaLnBrk="1" latinLnBrk="0" hangingPunct="1">
        <a:lnSpc>
          <a:spcPct val="100000"/>
        </a:lnSpc>
        <a:spcBef>
          <a:spcPts val="500"/>
        </a:spcBef>
        <a:buClr>
          <a:schemeClr val="accent6"/>
        </a:buClr>
        <a:buFont typeface="+mj-lt"/>
        <a:buAutoNum type="arabicParenR"/>
        <a:defRPr sz="2500" kern="1200">
          <a:solidFill>
            <a:schemeClr val="tx1"/>
          </a:solidFill>
          <a:latin typeface="+mn-lt"/>
          <a:ea typeface="+mn-ea"/>
          <a:cs typeface="+mn-cs"/>
        </a:defRPr>
      </a:lvl2pPr>
      <a:lvl3pPr marL="720000" indent="-360000" algn="l" defTabSz="685800" rtl="0" eaLnBrk="1" latinLnBrk="0" hangingPunct="1">
        <a:lnSpc>
          <a:spcPct val="100000"/>
        </a:lnSpc>
        <a:spcBef>
          <a:spcPts val="500"/>
        </a:spcBef>
        <a:buClr>
          <a:schemeClr val="accent6"/>
        </a:buClr>
        <a:buFont typeface="Wingdings" panose="05000000000000000000" pitchFamily="2" charset="2"/>
        <a:buChar char="l"/>
        <a:defRPr sz="2500" kern="1200">
          <a:solidFill>
            <a:schemeClr val="tx1"/>
          </a:solidFill>
          <a:latin typeface="+mn-lt"/>
          <a:ea typeface="+mn-ea"/>
          <a:cs typeface="+mn-cs"/>
        </a:defRPr>
      </a:lvl3pPr>
      <a:lvl4pPr marL="1080000" indent="-360000" algn="l" defTabSz="685800" rtl="0" eaLnBrk="1" latinLnBrk="0" hangingPunct="1">
        <a:lnSpc>
          <a:spcPct val="100000"/>
        </a:lnSpc>
        <a:spcBef>
          <a:spcPts val="500"/>
        </a:spcBef>
        <a:buClr>
          <a:schemeClr val="accent6"/>
        </a:buClr>
        <a:buFont typeface="+mj-lt"/>
        <a:buAutoNum type="alphaUcPeriod"/>
        <a:defRPr sz="2000" kern="1200">
          <a:solidFill>
            <a:schemeClr val="tx1"/>
          </a:solidFill>
          <a:latin typeface="+mn-lt"/>
          <a:ea typeface="+mn-ea"/>
          <a:cs typeface="+mn-cs"/>
        </a:defRPr>
      </a:lvl4pPr>
      <a:lvl5pPr marL="1080000" indent="-360000" algn="l" defTabSz="685800" rtl="0" eaLnBrk="1" latinLnBrk="0" hangingPunct="1">
        <a:lnSpc>
          <a:spcPct val="100000"/>
        </a:lnSpc>
        <a:spcBef>
          <a:spcPts val="500"/>
        </a:spcBef>
        <a:buClr>
          <a:schemeClr val="accent6"/>
        </a:buClr>
        <a:buFont typeface="Wingdings" panose="05000000000000000000" pitchFamily="2" charset="2"/>
        <a:buChar char="u"/>
        <a:defRPr sz="2000" b="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1.xml"/><Relationship Id="rId5" Type="http://schemas.openxmlformats.org/officeDocument/2006/relationships/image" Target="../media/image19.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皮卡丘打排球</a:t>
            </a:r>
            <a:endParaRPr lang="zh-TW" altLang="en-US" dirty="0"/>
          </a:p>
        </p:txBody>
      </p:sp>
      <p:sp>
        <p:nvSpPr>
          <p:cNvPr id="3" name="副標題 2"/>
          <p:cNvSpPr>
            <a:spLocks noGrp="1"/>
          </p:cNvSpPr>
          <p:nvPr>
            <p:ph type="subTitle" idx="1"/>
          </p:nvPr>
        </p:nvSpPr>
        <p:spPr/>
        <p:txBody>
          <a:bodyPr/>
          <a:lstStyle/>
          <a:p>
            <a:r>
              <a:rPr lang="zh-TW" altLang="en-US" dirty="0" smtClean="0"/>
              <a:t>電機一  蔡承佑</a:t>
            </a:r>
            <a:endParaRPr lang="en-US" altLang="zh-TW" dirty="0" smtClean="0"/>
          </a:p>
          <a:p>
            <a:endParaRPr lang="en-US" altLang="zh-TW" dirty="0" smtClean="0"/>
          </a:p>
          <a:p>
            <a:r>
              <a:rPr lang="en-US" altLang="zh-TW" dirty="0" smtClean="0"/>
              <a:t>b06901051</a:t>
            </a:r>
            <a:endParaRPr lang="zh-TW" altLang="en-US" dirty="0"/>
          </a:p>
        </p:txBody>
      </p:sp>
      <p:pic>
        <p:nvPicPr>
          <p:cNvPr id="5" name="圖片版面配置區 4"/>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3851" r="-13851"/>
          <a:stretch/>
        </p:blipFill>
        <p:spPr/>
      </p:pic>
    </p:spTree>
    <p:extLst>
      <p:ext uri="{BB962C8B-B14F-4D97-AF65-F5344CB8AC3E}">
        <p14:creationId xmlns:p14="http://schemas.microsoft.com/office/powerpoint/2010/main" val="4267370367"/>
      </p:ext>
    </p:extLst>
  </p:cSld>
  <p:clrMapOvr>
    <a:masterClrMapping/>
  </p:clrMapOvr>
  <mc:AlternateContent xmlns:mc="http://schemas.openxmlformats.org/markup-compatibility/2006">
    <mc:Choice xmlns:p14="http://schemas.microsoft.com/office/powerpoint/2010/main" Requires="p14">
      <p:transition spd="slow" p14:dur="2000" advTm="8609"/>
    </mc:Choice>
    <mc:Fallback>
      <p:transition spd="slow" advTm="860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完成項目</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10</a:t>
            </a:fld>
            <a:endParaRPr lang="zh-TW" altLang="en-US" dirty="0"/>
          </a:p>
        </p:txBody>
      </p:sp>
      <p:sp>
        <p:nvSpPr>
          <p:cNvPr id="5" name="內容版面配置區 4"/>
          <p:cNvSpPr>
            <a:spLocks noGrp="1"/>
          </p:cNvSpPr>
          <p:nvPr>
            <p:ph sz="quarter" idx="13"/>
          </p:nvPr>
        </p:nvSpPr>
        <p:spPr/>
        <p:txBody>
          <a:bodyPr/>
          <a:lstStyle/>
          <a:p>
            <a:r>
              <a:rPr lang="en-US" altLang="zh-TW" dirty="0" smtClean="0"/>
              <a:t>Main</a:t>
            </a:r>
          </a:p>
          <a:p>
            <a:pPr lvl="1"/>
            <a:r>
              <a:rPr lang="zh-TW" altLang="en-US" dirty="0" smtClean="0"/>
              <a:t>玩家移動</a:t>
            </a:r>
            <a:endParaRPr lang="en-US" altLang="zh-TW" dirty="0" smtClean="0"/>
          </a:p>
          <a:p>
            <a:pPr lvl="3"/>
            <a:r>
              <a:rPr lang="zh-TW" altLang="en-US" dirty="0" smtClean="0"/>
              <a:t>使用鍵盤控制</a:t>
            </a:r>
            <a:endParaRPr lang="en-US" altLang="zh-TW" dirty="0" smtClean="0"/>
          </a:p>
          <a:p>
            <a:pPr lvl="3"/>
            <a:r>
              <a:rPr lang="zh-TW" altLang="en-US" dirty="0" smtClean="0"/>
              <a:t>速度限制</a:t>
            </a:r>
            <a:endParaRPr lang="en-US" altLang="zh-TW" dirty="0" smtClean="0"/>
          </a:p>
          <a:p>
            <a:pPr lvl="3"/>
            <a:r>
              <a:rPr lang="zh-TW" altLang="en-US" dirty="0" smtClean="0"/>
              <a:t>判斷可以跳的時機</a:t>
            </a:r>
            <a:endParaRPr lang="en-US" altLang="zh-TW" dirty="0" smtClean="0"/>
          </a:p>
          <a:p>
            <a:pPr lvl="3"/>
            <a:r>
              <a:rPr lang="zh-TW" altLang="en-US" dirty="0" smtClean="0"/>
              <a:t>不會跳過網</a:t>
            </a:r>
            <a:endParaRPr lang="en-US" altLang="zh-TW" dirty="0" smtClean="0"/>
          </a:p>
          <a:p>
            <a:pPr lvl="1"/>
            <a:r>
              <a:rPr lang="zh-TW" altLang="en-US" dirty="0" smtClean="0"/>
              <a:t>排球移動</a:t>
            </a:r>
            <a:r>
              <a:rPr lang="en-US" altLang="zh-TW" dirty="0" smtClean="0"/>
              <a:t>(</a:t>
            </a:r>
            <a:r>
              <a:rPr lang="zh-TW" altLang="en-US" dirty="0" smtClean="0"/>
              <a:t>控制速度</a:t>
            </a:r>
            <a:r>
              <a:rPr lang="en-US" altLang="zh-TW" dirty="0" smtClean="0"/>
              <a:t>)</a:t>
            </a:r>
          </a:p>
          <a:p>
            <a:pPr lvl="1"/>
            <a:r>
              <a:rPr lang="zh-TW" altLang="en-US" dirty="0"/>
              <a:t>殺</a:t>
            </a:r>
            <a:r>
              <a:rPr lang="zh-TW" altLang="en-US" dirty="0" smtClean="0"/>
              <a:t>球</a:t>
            </a:r>
            <a:r>
              <a:rPr lang="en-US" altLang="zh-TW" dirty="0" smtClean="0"/>
              <a:t>(</a:t>
            </a:r>
            <a:r>
              <a:rPr lang="zh-TW" altLang="en-US" dirty="0" smtClean="0"/>
              <a:t>玩家殺球→球被殺：提高球速上限直到碰到對方</a:t>
            </a:r>
            <a:r>
              <a:rPr lang="en-US" altLang="zh-TW" dirty="0" smtClean="0"/>
              <a:t>)</a:t>
            </a:r>
          </a:p>
          <a:p>
            <a:pPr lvl="1"/>
            <a:r>
              <a:rPr lang="zh-TW" altLang="en-US" dirty="0" smtClean="0"/>
              <a:t>計分</a:t>
            </a:r>
            <a:r>
              <a:rPr lang="en-US" altLang="zh-TW" dirty="0" smtClean="0"/>
              <a:t>&amp;</a:t>
            </a:r>
            <a:r>
              <a:rPr lang="zh-TW" altLang="en-US" dirty="0" smtClean="0"/>
              <a:t>決定球權</a:t>
            </a:r>
            <a:endParaRPr lang="en-US" altLang="zh-TW" dirty="0" smtClean="0"/>
          </a:p>
          <a:p>
            <a:pPr lvl="1"/>
            <a:r>
              <a:rPr lang="zh-TW" altLang="en-US" dirty="0" smtClean="0"/>
              <a:t>判斷誰贏</a:t>
            </a:r>
            <a:endParaRPr lang="en-US" altLang="zh-TW" dirty="0" smtClean="0"/>
          </a:p>
          <a:p>
            <a:pPr lvl="1"/>
            <a:endParaRPr lang="en-US" altLang="zh-TW" dirty="0" smtClean="0"/>
          </a:p>
          <a:p>
            <a:pPr lvl="1"/>
            <a:endParaRPr lang="en-US" altLang="zh-TW" dirty="0" smtClean="0"/>
          </a:p>
          <a:p>
            <a:pPr lvl="2"/>
            <a:endParaRPr lang="en-US" altLang="zh-TW" dirty="0"/>
          </a:p>
        </p:txBody>
      </p:sp>
    </p:spTree>
    <p:extLst>
      <p:ext uri="{BB962C8B-B14F-4D97-AF65-F5344CB8AC3E}">
        <p14:creationId xmlns:p14="http://schemas.microsoft.com/office/powerpoint/2010/main" val="2141925060"/>
      </p:ext>
    </p:extLst>
  </p:cSld>
  <p:clrMapOvr>
    <a:masterClrMapping/>
  </p:clrMapOvr>
  <mc:AlternateContent xmlns:mc="http://schemas.openxmlformats.org/markup-compatibility/2006">
    <mc:Choice xmlns:p14="http://schemas.microsoft.com/office/powerpoint/2010/main" Requires="p14">
      <p:transition spd="slow" p14:dur="2000" advTm="21445"/>
    </mc:Choice>
    <mc:Fallback>
      <p:transition spd="slow" advTm="2144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完成項目</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11</a:t>
            </a:fld>
            <a:endParaRPr lang="zh-TW" altLang="en-US" dirty="0"/>
          </a:p>
        </p:txBody>
      </p:sp>
      <p:sp>
        <p:nvSpPr>
          <p:cNvPr id="5" name="內容版面配置區 4"/>
          <p:cNvSpPr>
            <a:spLocks noGrp="1"/>
          </p:cNvSpPr>
          <p:nvPr>
            <p:ph sz="quarter" idx="13"/>
          </p:nvPr>
        </p:nvSpPr>
        <p:spPr/>
        <p:txBody>
          <a:bodyPr/>
          <a:lstStyle/>
          <a:p>
            <a:r>
              <a:rPr lang="en-US" altLang="zh-TW" dirty="0" smtClean="0"/>
              <a:t>Game Over</a:t>
            </a:r>
          </a:p>
          <a:p>
            <a:pPr lvl="1"/>
            <a:r>
              <a:rPr lang="zh-TW" altLang="en-US" dirty="0" smtClean="0"/>
              <a:t>按</a:t>
            </a:r>
            <a:r>
              <a:rPr lang="en-US" altLang="zh-TW" dirty="0" smtClean="0"/>
              <a:t>Restart</a:t>
            </a:r>
            <a:r>
              <a:rPr lang="zh-TW" altLang="en-US" dirty="0" smtClean="0"/>
              <a:t>回到</a:t>
            </a:r>
            <a:r>
              <a:rPr lang="en-US" altLang="zh-TW" dirty="0" smtClean="0"/>
              <a:t>Menu</a:t>
            </a:r>
          </a:p>
          <a:p>
            <a:pPr lvl="1"/>
            <a:r>
              <a:rPr lang="zh-TW" altLang="en-US" dirty="0" smtClean="0"/>
              <a:t>按</a:t>
            </a:r>
            <a:r>
              <a:rPr lang="en-US" altLang="zh-TW" dirty="0" smtClean="0"/>
              <a:t>Quit</a:t>
            </a:r>
            <a:r>
              <a:rPr lang="zh-TW" altLang="en-US" dirty="0" smtClean="0"/>
              <a:t>離開</a:t>
            </a:r>
            <a:r>
              <a:rPr lang="zh-TW" altLang="en-US" dirty="0"/>
              <a:t>遊戲</a:t>
            </a:r>
            <a:endParaRPr lang="en-US" altLang="zh-TW" dirty="0" smtClean="0"/>
          </a:p>
          <a:p>
            <a:pPr lvl="1"/>
            <a:endParaRPr lang="en-US" altLang="zh-TW" dirty="0" smtClean="0"/>
          </a:p>
          <a:p>
            <a:pPr lvl="2"/>
            <a:endParaRPr lang="en-US" altLang="zh-TW" dirty="0"/>
          </a:p>
        </p:txBody>
      </p:sp>
    </p:spTree>
    <p:extLst>
      <p:ext uri="{BB962C8B-B14F-4D97-AF65-F5344CB8AC3E}">
        <p14:creationId xmlns:p14="http://schemas.microsoft.com/office/powerpoint/2010/main" val="254048992"/>
      </p:ext>
    </p:extLst>
  </p:cSld>
  <p:clrMapOvr>
    <a:masterClrMapping/>
  </p:clrMapOvr>
  <mc:AlternateContent xmlns:mc="http://schemas.openxmlformats.org/markup-compatibility/2006">
    <mc:Choice xmlns:p14="http://schemas.microsoft.com/office/powerpoint/2010/main" Requires="p14">
      <p:transition spd="slow" p14:dur="2000" advTm="5374"/>
    </mc:Choice>
    <mc:Fallback>
      <p:transition spd="slow" advTm="5374"/>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未完成項目</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12</a:t>
            </a:fld>
            <a:endParaRPr lang="zh-TW" altLang="en-US" dirty="0"/>
          </a:p>
        </p:txBody>
      </p:sp>
      <p:sp>
        <p:nvSpPr>
          <p:cNvPr id="5" name="內容版面配置區 4"/>
          <p:cNvSpPr>
            <a:spLocks noGrp="1"/>
          </p:cNvSpPr>
          <p:nvPr>
            <p:ph sz="quarter" idx="13"/>
          </p:nvPr>
        </p:nvSpPr>
        <p:spPr/>
        <p:txBody>
          <a:bodyPr/>
          <a:lstStyle/>
          <a:p>
            <a:r>
              <a:rPr lang="en-US" altLang="zh-TW" dirty="0" smtClean="0"/>
              <a:t>Menu</a:t>
            </a:r>
          </a:p>
          <a:p>
            <a:pPr lvl="1"/>
            <a:r>
              <a:rPr lang="zh-TW" altLang="en-US" dirty="0" smtClean="0"/>
              <a:t>開始特效</a:t>
            </a:r>
            <a:endParaRPr lang="en-US" altLang="zh-TW" dirty="0" smtClean="0"/>
          </a:p>
          <a:p>
            <a:pPr lvl="1"/>
            <a:r>
              <a:rPr lang="zh-TW" altLang="en-US" dirty="0" smtClean="0"/>
              <a:t>第二顆</a:t>
            </a:r>
            <a:r>
              <a:rPr lang="zh-TW" altLang="en-US" dirty="0" smtClean="0"/>
              <a:t>球、選球</a:t>
            </a:r>
            <a:endParaRPr lang="en-US" altLang="zh-TW" dirty="0" smtClean="0"/>
          </a:p>
          <a:p>
            <a:r>
              <a:rPr lang="en-US" altLang="zh-TW" dirty="0" smtClean="0"/>
              <a:t>Main</a:t>
            </a:r>
          </a:p>
          <a:p>
            <a:pPr lvl="1"/>
            <a:r>
              <a:rPr lang="zh-TW" altLang="en-US" dirty="0" smtClean="0"/>
              <a:t>玩家其他功能</a:t>
            </a:r>
            <a:r>
              <a:rPr lang="en-US" altLang="zh-TW" dirty="0" smtClean="0"/>
              <a:t>(i.e.</a:t>
            </a:r>
            <a:r>
              <a:rPr lang="zh-TW" altLang="en-US" dirty="0" smtClean="0"/>
              <a:t> 自動移動</a:t>
            </a:r>
            <a:r>
              <a:rPr lang="en-US" altLang="zh-TW" dirty="0" smtClean="0"/>
              <a:t>)</a:t>
            </a:r>
          </a:p>
          <a:p>
            <a:pPr lvl="1"/>
            <a:r>
              <a:rPr lang="zh-TW" altLang="en-US" dirty="0" smtClean="0"/>
              <a:t>救球只是解除玩家速度上限，不是原遊戲效果</a:t>
            </a:r>
            <a:endParaRPr lang="en-US" altLang="zh-TW" dirty="0" smtClean="0"/>
          </a:p>
          <a:p>
            <a:pPr lvl="1"/>
            <a:r>
              <a:rPr lang="zh-TW" altLang="en-US" dirty="0"/>
              <a:t>殺</a:t>
            </a:r>
            <a:r>
              <a:rPr lang="zh-TW" altLang="en-US" dirty="0" smtClean="0"/>
              <a:t>球特效</a:t>
            </a:r>
            <a:endParaRPr lang="en-US" altLang="zh-TW" dirty="0" smtClean="0"/>
          </a:p>
          <a:p>
            <a:pPr lvl="1"/>
            <a:r>
              <a:rPr lang="zh-TW" altLang="en-US" dirty="0"/>
              <a:t>將</a:t>
            </a:r>
            <a:r>
              <a:rPr lang="zh-TW" altLang="en-US" dirty="0" smtClean="0"/>
              <a:t>裝飾者模式套用至所有顯示的字</a:t>
            </a:r>
            <a:endParaRPr lang="en-US" altLang="zh-TW" dirty="0"/>
          </a:p>
          <a:p>
            <a:pPr lvl="1"/>
            <a:endParaRPr lang="en-US" altLang="zh-TW" dirty="0"/>
          </a:p>
        </p:txBody>
      </p:sp>
    </p:spTree>
    <p:extLst>
      <p:ext uri="{BB962C8B-B14F-4D97-AF65-F5344CB8AC3E}">
        <p14:creationId xmlns:p14="http://schemas.microsoft.com/office/powerpoint/2010/main" val="665757929"/>
      </p:ext>
    </p:extLst>
  </p:cSld>
  <p:clrMapOvr>
    <a:masterClrMapping/>
  </p:clrMapOvr>
  <mc:AlternateContent xmlns:mc="http://schemas.openxmlformats.org/markup-compatibility/2006">
    <mc:Choice xmlns:p14="http://schemas.microsoft.com/office/powerpoint/2010/main" Requires="p14">
      <p:transition spd="slow" p14:dur="2000" advTm="20141"/>
    </mc:Choice>
    <mc:Fallback>
      <p:transition spd="slow" advTm="2014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zh-TW" altLang="en-US" dirty="0" smtClean="0"/>
              <a:t>系</a:t>
            </a:r>
            <a:r>
              <a:rPr lang="zh-TW" altLang="en-US" dirty="0"/>
              <a:t>統</a:t>
            </a:r>
          </a:p>
        </p:txBody>
      </p:sp>
      <p:sp>
        <p:nvSpPr>
          <p:cNvPr id="7" name="副標題 6"/>
          <p:cNvSpPr>
            <a:spLocks noGrp="1"/>
          </p:cNvSpPr>
          <p:nvPr>
            <p:ph type="subTitle" idx="1"/>
          </p:nvPr>
        </p:nvSpPr>
        <p:spPr/>
        <p:txBody>
          <a:bodyPr/>
          <a:lstStyle/>
          <a:p>
            <a:r>
              <a:rPr lang="zh-TW" altLang="en-US" dirty="0" smtClean="0"/>
              <a:t>皮卡丘打排球</a:t>
            </a:r>
            <a:endParaRPr lang="zh-TW" altLang="en-US" dirty="0"/>
          </a:p>
        </p:txBody>
      </p:sp>
      <p:pic>
        <p:nvPicPr>
          <p:cNvPr id="3" name="圖片版面配置區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521" y="0"/>
            <a:ext cx="7182957" cy="505800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109" y="5667675"/>
            <a:ext cx="400650" cy="400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185397058"/>
      </p:ext>
    </p:extLst>
  </p:cSld>
  <p:clrMapOvr>
    <a:masterClrMapping/>
  </p:clrMapOvr>
  <mc:AlternateContent xmlns:mc="http://schemas.openxmlformats.org/markup-compatibility/2006">
    <mc:Choice xmlns:p14="http://schemas.microsoft.com/office/powerpoint/2010/main" Requires="p14">
      <p:transition spd="slow" p14:dur="2000" advTm="2185"/>
    </mc:Choice>
    <mc:Fallback>
      <p:transition spd="slow" advTm="218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類別圖</a:t>
            </a:r>
            <a:endParaRPr lang="zh-TW" altLang="en-US" dirty="0"/>
          </a:p>
        </p:txBody>
      </p:sp>
      <p:sp>
        <p:nvSpPr>
          <p:cNvPr id="3" name="頁尾版面配置區 2"/>
          <p:cNvSpPr>
            <a:spLocks noGrp="1"/>
          </p:cNvSpPr>
          <p:nvPr>
            <p:ph type="ftr" sz="quarter" idx="11"/>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14</a:t>
            </a:fld>
            <a:endParaRPr lang="zh-TW" altLang="en-US" dirty="0"/>
          </a:p>
        </p:txBody>
      </p:sp>
      <p:pic>
        <p:nvPicPr>
          <p:cNvPr id="6"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20725" y="1860767"/>
            <a:ext cx="7883525" cy="4214378"/>
          </a:xfrm>
        </p:spPr>
      </p:pic>
    </p:spTree>
    <p:extLst>
      <p:ext uri="{BB962C8B-B14F-4D97-AF65-F5344CB8AC3E}">
        <p14:creationId xmlns:p14="http://schemas.microsoft.com/office/powerpoint/2010/main" val="2597477890"/>
      </p:ext>
    </p:extLst>
  </p:cSld>
  <p:clrMapOvr>
    <a:masterClrMapping/>
  </p:clrMapOvr>
  <mc:AlternateContent xmlns:mc="http://schemas.openxmlformats.org/markup-compatibility/2006">
    <mc:Choice xmlns:p14="http://schemas.microsoft.com/office/powerpoint/2010/main" Requires="p14">
      <p:transition spd="slow" p14:dur="2000" advTm="7201"/>
    </mc:Choice>
    <mc:Fallback>
      <p:transition spd="slow" advTm="720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設計模式</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15</a:t>
            </a:fld>
            <a:endParaRPr lang="zh-TW" altLang="en-US" dirty="0"/>
          </a:p>
        </p:txBody>
      </p:sp>
      <p:sp>
        <p:nvSpPr>
          <p:cNvPr id="5" name="內容版面配置區 4"/>
          <p:cNvSpPr>
            <a:spLocks noGrp="1"/>
          </p:cNvSpPr>
          <p:nvPr>
            <p:ph sz="quarter" idx="13"/>
          </p:nvPr>
        </p:nvSpPr>
        <p:spPr/>
        <p:txBody>
          <a:bodyPr/>
          <a:lstStyle/>
          <a:p>
            <a:r>
              <a:rPr lang="en-US" altLang="zh-TW" dirty="0" smtClean="0"/>
              <a:t>Player</a:t>
            </a:r>
            <a:r>
              <a:rPr lang="zh-TW" altLang="en-US" dirty="0" smtClean="0"/>
              <a:t> </a:t>
            </a:r>
            <a:r>
              <a:rPr lang="en-US" altLang="zh-TW" dirty="0" smtClean="0"/>
              <a:t>Factory</a:t>
            </a:r>
            <a:r>
              <a:rPr lang="zh-TW" altLang="en-US" dirty="0" smtClean="0"/>
              <a:t> </a:t>
            </a:r>
            <a:r>
              <a:rPr lang="en-US" altLang="zh-TW" dirty="0" smtClean="0"/>
              <a:t>&amp;</a:t>
            </a:r>
            <a:r>
              <a:rPr lang="zh-TW" altLang="en-US" dirty="0" smtClean="0"/>
              <a:t> </a:t>
            </a:r>
            <a:r>
              <a:rPr lang="en-US" altLang="zh-TW" dirty="0" smtClean="0"/>
              <a:t>Ball Factory</a:t>
            </a:r>
          </a:p>
          <a:p>
            <a:pPr lvl="1"/>
            <a:r>
              <a:rPr lang="zh-TW" altLang="en-US" dirty="0" smtClean="0"/>
              <a:t>輸出要生成的角色、</a:t>
            </a:r>
            <a:r>
              <a:rPr lang="zh-TW" altLang="en-US" dirty="0" smtClean="0"/>
              <a:t>球</a:t>
            </a:r>
            <a:r>
              <a:rPr lang="en-US" altLang="zh-TW" dirty="0" smtClean="0"/>
              <a:t>(</a:t>
            </a:r>
            <a:r>
              <a:rPr lang="zh-TW" altLang="en-US" dirty="0" smtClean="0"/>
              <a:t>已先預設</a:t>
            </a:r>
            <a:r>
              <a:rPr lang="en-US" altLang="zh-TW" dirty="0" smtClean="0"/>
              <a:t>)</a:t>
            </a:r>
            <a:endParaRPr lang="en-US" altLang="zh-TW" dirty="0" smtClean="0"/>
          </a:p>
          <a:p>
            <a:pPr lvl="1"/>
            <a:r>
              <a:rPr lang="zh-TW" altLang="en-US" dirty="0" smtClean="0"/>
              <a:t>交予</a:t>
            </a:r>
            <a:r>
              <a:rPr lang="en-US" altLang="zh-TW" dirty="0" smtClean="0"/>
              <a:t>Main</a:t>
            </a:r>
            <a:r>
              <a:rPr lang="zh-TW" altLang="en-US" dirty="0" smtClean="0"/>
              <a:t>去載入</a:t>
            </a:r>
            <a:endParaRPr lang="en-US" altLang="zh-TW" dirty="0" smtClean="0"/>
          </a:p>
          <a:p>
            <a:r>
              <a:rPr lang="en-US" altLang="zh-TW" dirty="0" smtClean="0"/>
              <a:t>Word Decoration</a:t>
            </a:r>
          </a:p>
          <a:p>
            <a:pPr lvl="1"/>
            <a:r>
              <a:rPr lang="zh-TW" altLang="en-US" dirty="0" smtClean="0"/>
              <a:t>判斷誰贏的顯示文字將名稱裝飾上去</a:t>
            </a:r>
            <a:endParaRPr lang="en-US" altLang="zh-TW" dirty="0" smtClean="0"/>
          </a:p>
          <a:p>
            <a:pPr lvl="1"/>
            <a:endParaRPr lang="en-US" altLang="zh-TW" dirty="0" smtClean="0"/>
          </a:p>
          <a:p>
            <a:pPr lvl="2"/>
            <a:endParaRPr lang="en-US" altLang="zh-TW" dirty="0"/>
          </a:p>
        </p:txBody>
      </p:sp>
    </p:spTree>
    <p:extLst>
      <p:ext uri="{BB962C8B-B14F-4D97-AF65-F5344CB8AC3E}">
        <p14:creationId xmlns:p14="http://schemas.microsoft.com/office/powerpoint/2010/main" val="1389015013"/>
      </p:ext>
    </p:extLst>
  </p:cSld>
  <p:clrMapOvr>
    <a:masterClrMapping/>
  </p:clrMapOvr>
  <mc:AlternateContent xmlns:mc="http://schemas.openxmlformats.org/markup-compatibility/2006">
    <mc:Choice xmlns:p14="http://schemas.microsoft.com/office/powerpoint/2010/main" Requires="p14">
      <p:transition spd="slow" p14:dur="2000" advTm="26478"/>
    </mc:Choice>
    <mc:Fallback>
      <p:transition spd="slow" advTm="26478"/>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16</a:t>
            </a:fld>
            <a:endParaRPr lang="zh-TW" altLang="en-US" dirty="0"/>
          </a:p>
        </p:txBody>
      </p:sp>
      <p:sp>
        <p:nvSpPr>
          <p:cNvPr id="5" name="內容版面配置區 4"/>
          <p:cNvSpPr>
            <a:spLocks noGrp="1"/>
          </p:cNvSpPr>
          <p:nvPr>
            <p:ph sz="quarter" idx="13"/>
          </p:nvPr>
        </p:nvSpPr>
        <p:spPr/>
        <p:txBody>
          <a:bodyPr/>
          <a:lstStyle/>
          <a:p>
            <a:r>
              <a:rPr lang="zh-TW" altLang="en-US" dirty="0" smtClean="0"/>
              <a:t>將玩家分成</a:t>
            </a:r>
            <a:r>
              <a:rPr lang="en-US" altLang="zh-TW" dirty="0" smtClean="0"/>
              <a:t>Player1, Player2</a:t>
            </a:r>
          </a:p>
          <a:p>
            <a:r>
              <a:rPr lang="zh-TW" altLang="en-US" dirty="0" smtClean="0"/>
              <a:t>由</a:t>
            </a:r>
            <a:r>
              <a:rPr lang="en-US" altLang="zh-TW" dirty="0" smtClean="0"/>
              <a:t>Player</a:t>
            </a:r>
            <a:r>
              <a:rPr lang="zh-TW" altLang="en-US" dirty="0" smtClean="0"/>
              <a:t>控制玩家的移動行為</a:t>
            </a:r>
            <a:endParaRPr lang="en-US" altLang="zh-TW" dirty="0" smtClean="0"/>
          </a:p>
          <a:p>
            <a:pPr lvl="2"/>
            <a:endParaRPr lang="en-US" altLang="zh-TW" dirty="0"/>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r="39056" b="49735"/>
          <a:stretch/>
        </p:blipFill>
        <p:spPr>
          <a:xfrm>
            <a:off x="1875668" y="3331283"/>
            <a:ext cx="5572664" cy="2457042"/>
          </a:xfrm>
          <a:prstGeom prst="rect">
            <a:avLst/>
          </a:prstGeom>
        </p:spPr>
      </p:pic>
    </p:spTree>
    <p:extLst>
      <p:ext uri="{BB962C8B-B14F-4D97-AF65-F5344CB8AC3E}">
        <p14:creationId xmlns:p14="http://schemas.microsoft.com/office/powerpoint/2010/main" val="761049371"/>
      </p:ext>
    </p:extLst>
  </p:cSld>
  <p:clrMapOvr>
    <a:masterClrMapping/>
  </p:clrMapOvr>
  <mc:AlternateContent xmlns:mc="http://schemas.openxmlformats.org/markup-compatibility/2006">
    <mc:Choice xmlns:p14="http://schemas.microsoft.com/office/powerpoint/2010/main" Requires="p14">
      <p:transition spd="slow" p14:dur="2000" advTm="17084"/>
    </mc:Choice>
    <mc:Fallback>
      <p:transition spd="slow" advTm="1708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17</a:t>
            </a:fld>
            <a:endParaRPr lang="zh-TW" altLang="en-US" dirty="0"/>
          </a:p>
        </p:txBody>
      </p:sp>
      <p:sp>
        <p:nvSpPr>
          <p:cNvPr id="5" name="內容版面配置區 4"/>
          <p:cNvSpPr>
            <a:spLocks noGrp="1"/>
          </p:cNvSpPr>
          <p:nvPr>
            <p:ph sz="quarter" idx="13"/>
          </p:nvPr>
        </p:nvSpPr>
        <p:spPr/>
        <p:txBody>
          <a:bodyPr/>
          <a:lstStyle/>
          <a:p>
            <a:r>
              <a:rPr lang="zh-TW" altLang="en-US" dirty="0" smtClean="0"/>
              <a:t>控制球的移動行為</a:t>
            </a:r>
            <a:endParaRPr lang="en-US" altLang="zh-TW" dirty="0" smtClean="0"/>
          </a:p>
          <a:p>
            <a:r>
              <a:rPr lang="en-US" altLang="zh-TW" dirty="0" err="1" smtClean="0"/>
              <a:t>Collide_check</a:t>
            </a:r>
            <a:endParaRPr lang="en-US" altLang="zh-TW" dirty="0" smtClean="0"/>
          </a:p>
          <a:p>
            <a:pPr lvl="1"/>
            <a:r>
              <a:rPr lang="zh-TW" altLang="en-US" dirty="0" smtClean="0"/>
              <a:t>計分的依據</a:t>
            </a:r>
            <a:r>
              <a:rPr lang="en-US" altLang="zh-TW" dirty="0" smtClean="0"/>
              <a:t>(</a:t>
            </a:r>
            <a:r>
              <a:rPr lang="zh-TW" altLang="en-US" dirty="0" smtClean="0"/>
              <a:t>碰到地板</a:t>
            </a:r>
            <a:r>
              <a:rPr lang="en-US" altLang="zh-TW" dirty="0" smtClean="0"/>
              <a:t>)</a:t>
            </a:r>
          </a:p>
          <a:p>
            <a:pPr lvl="1"/>
            <a:r>
              <a:rPr lang="zh-TW" altLang="en-US" dirty="0" smtClean="0"/>
              <a:t>球可以被誰殺</a:t>
            </a:r>
            <a:endParaRPr lang="en-US" altLang="zh-TW" dirty="0" smtClean="0"/>
          </a:p>
          <a:p>
            <a:pPr lvl="1"/>
            <a:endParaRPr lang="en-US" altLang="zh-TW" dirty="0" smtClean="0"/>
          </a:p>
          <a:p>
            <a:pPr lvl="2"/>
            <a:endParaRPr lang="en-US" altLang="zh-TW" dirty="0"/>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l="32076" t="49413" r="50565" b="12852"/>
          <a:stretch/>
        </p:blipFill>
        <p:spPr>
          <a:xfrm>
            <a:off x="3074740" y="4089388"/>
            <a:ext cx="1587260" cy="1844566"/>
          </a:xfrm>
          <a:prstGeom prst="rect">
            <a:avLst/>
          </a:prstGeom>
        </p:spPr>
      </p:pic>
      <p:pic>
        <p:nvPicPr>
          <p:cNvPr id="7" name="圖片 6"/>
          <p:cNvPicPr>
            <a:picLocks noChangeAspect="1"/>
          </p:cNvPicPr>
          <p:nvPr/>
        </p:nvPicPr>
        <p:blipFill rotWithShape="1">
          <a:blip r:embed="rId2">
            <a:extLst>
              <a:ext uri="{28A0092B-C50C-407E-A947-70E740481C1C}">
                <a14:useLocalDpi xmlns:a14="http://schemas.microsoft.com/office/drawing/2010/main" val="0"/>
              </a:ext>
            </a:extLst>
          </a:blip>
          <a:srcRect l="76448" t="139" r="11571" b="85214"/>
          <a:stretch/>
        </p:blipFill>
        <p:spPr>
          <a:xfrm>
            <a:off x="5171842" y="4653674"/>
            <a:ext cx="1095555" cy="715993"/>
          </a:xfrm>
          <a:prstGeom prst="rect">
            <a:avLst/>
          </a:prstGeom>
        </p:spPr>
      </p:pic>
    </p:spTree>
    <p:extLst>
      <p:ext uri="{BB962C8B-B14F-4D97-AF65-F5344CB8AC3E}">
        <p14:creationId xmlns:p14="http://schemas.microsoft.com/office/powerpoint/2010/main" val="3588806116"/>
      </p:ext>
    </p:extLst>
  </p:cSld>
  <p:clrMapOvr>
    <a:masterClrMapping/>
  </p:clrMapOvr>
  <mc:AlternateContent xmlns:mc="http://schemas.openxmlformats.org/markup-compatibility/2006">
    <mc:Choice xmlns:p14="http://schemas.microsoft.com/office/powerpoint/2010/main" Requires="p14">
      <p:transition spd="slow" p14:dur="2000" advTm="15680"/>
    </mc:Choice>
    <mc:Fallback>
      <p:transition spd="slow" advTm="1568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18</a:t>
            </a:fld>
            <a:endParaRPr lang="zh-TW" altLang="en-US" dirty="0"/>
          </a:p>
        </p:txBody>
      </p:sp>
      <p:sp>
        <p:nvSpPr>
          <p:cNvPr id="5" name="內容版面配置區 4"/>
          <p:cNvSpPr>
            <a:spLocks noGrp="1"/>
          </p:cNvSpPr>
          <p:nvPr>
            <p:ph sz="quarter" idx="13"/>
          </p:nvPr>
        </p:nvSpPr>
        <p:spPr/>
        <p:txBody>
          <a:bodyPr/>
          <a:lstStyle/>
          <a:p>
            <a:r>
              <a:rPr lang="zh-TW" altLang="en-US" dirty="0" smtClean="0"/>
              <a:t>所有要顯示的字都是</a:t>
            </a:r>
            <a:r>
              <a:rPr lang="en-US" altLang="zh-TW" dirty="0" err="1" smtClean="0"/>
              <a:t>ToDisplay</a:t>
            </a:r>
            <a:endParaRPr lang="en-US" altLang="zh-TW" dirty="0" smtClean="0"/>
          </a:p>
          <a:p>
            <a:r>
              <a:rPr lang="zh-TW" altLang="en-US" dirty="0" smtClean="0"/>
              <a:t>再由</a:t>
            </a:r>
            <a:r>
              <a:rPr lang="en-US" altLang="zh-TW" dirty="0" err="1" smtClean="0"/>
              <a:t>WordDecoration</a:t>
            </a:r>
            <a:r>
              <a:rPr lang="zh-TW" altLang="en-US" dirty="0" smtClean="0"/>
              <a:t>裝飾</a:t>
            </a:r>
            <a:endParaRPr lang="en-US" altLang="zh-TW" dirty="0" smtClean="0"/>
          </a:p>
          <a:p>
            <a:pPr lvl="2"/>
            <a:endParaRPr lang="en-US" altLang="zh-TW" dirty="0"/>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l="283" t="52756" r="71037" b="147"/>
          <a:stretch/>
        </p:blipFill>
        <p:spPr>
          <a:xfrm>
            <a:off x="3350785" y="3347049"/>
            <a:ext cx="2622430" cy="2302234"/>
          </a:xfrm>
          <a:prstGeom prst="rect">
            <a:avLst/>
          </a:prstGeom>
        </p:spPr>
      </p:pic>
    </p:spTree>
    <p:extLst>
      <p:ext uri="{BB962C8B-B14F-4D97-AF65-F5344CB8AC3E}">
        <p14:creationId xmlns:p14="http://schemas.microsoft.com/office/powerpoint/2010/main" val="3775611129"/>
      </p:ext>
    </p:extLst>
  </p:cSld>
  <p:clrMapOvr>
    <a:masterClrMapping/>
  </p:clrMapOvr>
  <mc:AlternateContent xmlns:mc="http://schemas.openxmlformats.org/markup-compatibility/2006">
    <mc:Choice xmlns:p14="http://schemas.microsoft.com/office/powerpoint/2010/main" Requires="p14">
      <p:transition spd="slow" p14:dur="2000" advTm="10483"/>
    </mc:Choice>
    <mc:Fallback>
      <p:transition spd="slow" advTm="1048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19</a:t>
            </a:fld>
            <a:endParaRPr lang="zh-TW" altLang="en-US" dirty="0"/>
          </a:p>
        </p:txBody>
      </p:sp>
      <p:sp>
        <p:nvSpPr>
          <p:cNvPr id="5" name="內容版面配置區 4"/>
          <p:cNvSpPr>
            <a:spLocks noGrp="1"/>
          </p:cNvSpPr>
          <p:nvPr>
            <p:ph sz="quarter" idx="13"/>
          </p:nvPr>
        </p:nvSpPr>
        <p:spPr/>
        <p:txBody>
          <a:bodyPr/>
          <a:lstStyle/>
          <a:p>
            <a:r>
              <a:rPr lang="en-US" altLang="zh-TW" dirty="0" smtClean="0"/>
              <a:t>Menu, </a:t>
            </a:r>
            <a:r>
              <a:rPr lang="en-US" altLang="zh-TW" dirty="0" err="1" smtClean="0"/>
              <a:t>GameControl</a:t>
            </a:r>
            <a:r>
              <a:rPr lang="en-US" altLang="zh-TW" dirty="0" smtClean="0"/>
              <a:t>, </a:t>
            </a:r>
            <a:r>
              <a:rPr lang="en-US" altLang="zh-TW" dirty="0" err="1" smtClean="0"/>
              <a:t>GameOver</a:t>
            </a:r>
            <a:r>
              <a:rPr lang="zh-TW" altLang="en-US" dirty="0" smtClean="0"/>
              <a:t>負責主控</a:t>
            </a:r>
            <a:endParaRPr lang="en-US" altLang="zh-TW" dirty="0" smtClean="0"/>
          </a:p>
          <a:p>
            <a:r>
              <a:rPr lang="en-US" altLang="zh-TW" dirty="0" err="1" smtClean="0"/>
              <a:t>IMoveable</a:t>
            </a:r>
            <a:r>
              <a:rPr lang="zh-TW" altLang="en-US" dirty="0" smtClean="0"/>
              <a:t>為可移動的介面</a:t>
            </a:r>
            <a:endParaRPr lang="en-US" altLang="zh-TW" dirty="0" smtClean="0"/>
          </a:p>
          <a:p>
            <a:r>
              <a:rPr lang="en-US" altLang="zh-TW" dirty="0" err="1" smtClean="0"/>
              <a:t>MovementExtension</a:t>
            </a:r>
            <a:r>
              <a:rPr lang="zh-TW" altLang="en-US" dirty="0" smtClean="0"/>
              <a:t>為介面的擴充方法</a:t>
            </a:r>
            <a:endParaRPr lang="en-US" altLang="zh-TW" dirty="0" smtClean="0"/>
          </a:p>
          <a:p>
            <a:r>
              <a:rPr lang="en-US" altLang="zh-TW" dirty="0" err="1" smtClean="0"/>
              <a:t>ScreenResolution</a:t>
            </a:r>
            <a:r>
              <a:rPr lang="en-US" altLang="zh-TW" dirty="0" smtClean="0"/>
              <a:t> </a:t>
            </a:r>
            <a:r>
              <a:rPr lang="zh-TW" altLang="en-US" dirty="0" smtClean="0"/>
              <a:t>控制畫面大小</a:t>
            </a:r>
            <a:endParaRPr lang="en-US" altLang="zh-TW" dirty="0" smtClean="0"/>
          </a:p>
        </p:txBody>
      </p:sp>
      <p:pic>
        <p:nvPicPr>
          <p:cNvPr id="6" name="圖片 5"/>
          <p:cNvPicPr>
            <a:picLocks noChangeAspect="1"/>
          </p:cNvPicPr>
          <p:nvPr/>
        </p:nvPicPr>
        <p:blipFill rotWithShape="1">
          <a:blip r:embed="rId2">
            <a:extLst>
              <a:ext uri="{28A0092B-C50C-407E-A947-70E740481C1C}">
                <a14:useLocalDpi xmlns:a14="http://schemas.microsoft.com/office/drawing/2010/main" val="0"/>
              </a:ext>
            </a:extLst>
          </a:blip>
          <a:srcRect l="64624" t="1403" r="227" b="42147"/>
          <a:stretch/>
        </p:blipFill>
        <p:spPr>
          <a:xfrm>
            <a:off x="3055041" y="3738808"/>
            <a:ext cx="3213917" cy="2759434"/>
          </a:xfrm>
          <a:prstGeom prst="rect">
            <a:avLst/>
          </a:prstGeom>
        </p:spPr>
      </p:pic>
    </p:spTree>
    <p:extLst>
      <p:ext uri="{BB962C8B-B14F-4D97-AF65-F5344CB8AC3E}">
        <p14:creationId xmlns:p14="http://schemas.microsoft.com/office/powerpoint/2010/main" val="342122251"/>
      </p:ext>
    </p:extLst>
  </p:cSld>
  <p:clrMapOvr>
    <a:masterClrMapping/>
  </p:clrMapOvr>
  <mc:AlternateContent xmlns:mc="http://schemas.openxmlformats.org/markup-compatibility/2006">
    <mc:Choice xmlns:p14="http://schemas.microsoft.com/office/powerpoint/2010/main" Requires="p14">
      <p:transition spd="slow" p14:dur="2000" advTm="26872"/>
    </mc:Choice>
    <mc:Fallback>
      <p:transition spd="slow" advTm="2687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zh-TW" altLang="en-US" dirty="0" smtClean="0"/>
              <a:t>美工簡介</a:t>
            </a:r>
            <a:endParaRPr lang="zh-TW" altLang="en-US" dirty="0"/>
          </a:p>
        </p:txBody>
      </p:sp>
      <p:sp>
        <p:nvSpPr>
          <p:cNvPr id="7" name="副標題 6"/>
          <p:cNvSpPr>
            <a:spLocks noGrp="1"/>
          </p:cNvSpPr>
          <p:nvPr>
            <p:ph type="subTitle" idx="1"/>
          </p:nvPr>
        </p:nvSpPr>
        <p:spPr/>
        <p:txBody>
          <a:bodyPr/>
          <a:lstStyle/>
          <a:p>
            <a:r>
              <a:rPr lang="zh-TW" altLang="en-US" dirty="0" smtClean="0"/>
              <a:t>皮卡丘打排球</a:t>
            </a:r>
            <a:endParaRPr lang="zh-TW" altLang="en-US" dirty="0"/>
          </a:p>
        </p:txBody>
      </p:sp>
      <p:pic>
        <p:nvPicPr>
          <p:cNvPr id="3" name="圖片版面配置區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521" y="0"/>
            <a:ext cx="7182957" cy="505800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543" y="5667675"/>
            <a:ext cx="400650" cy="400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364703345"/>
      </p:ext>
    </p:extLst>
  </p:cSld>
  <p:clrMapOvr>
    <a:masterClrMapping/>
  </p:clrMapOvr>
  <mc:AlternateContent xmlns:mc="http://schemas.openxmlformats.org/markup-compatibility/2006">
    <mc:Choice xmlns:p14="http://schemas.microsoft.com/office/powerpoint/2010/main" Requires="p14">
      <p:transition spd="slow" p14:dur="2000" advTm="2523"/>
    </mc:Choice>
    <mc:Fallback>
      <p:transition spd="slow" advTm="252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系統分析</a:t>
            </a:r>
            <a:endParaRPr lang="zh-TW" altLang="en-US" dirty="0"/>
          </a:p>
        </p:txBody>
      </p:sp>
      <p:sp>
        <p:nvSpPr>
          <p:cNvPr id="3" name="頁尾版面配置區 2"/>
          <p:cNvSpPr>
            <a:spLocks noGrp="1"/>
          </p:cNvSpPr>
          <p:nvPr>
            <p:ph type="ftr" sz="quarter" idx="11"/>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20</a:t>
            </a:fld>
            <a:endParaRPr lang="zh-TW" altLang="en-US" dirty="0"/>
          </a:p>
        </p:txBody>
      </p:sp>
      <p:pic>
        <p:nvPicPr>
          <p:cNvPr id="6"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94227" y="1619250"/>
            <a:ext cx="6536521" cy="4697413"/>
          </a:xfrm>
        </p:spPr>
      </p:pic>
    </p:spTree>
    <p:extLst>
      <p:ext uri="{BB962C8B-B14F-4D97-AF65-F5344CB8AC3E}">
        <p14:creationId xmlns:p14="http://schemas.microsoft.com/office/powerpoint/2010/main" val="2336504402"/>
      </p:ext>
    </p:extLst>
  </p:cSld>
  <p:clrMapOvr>
    <a:masterClrMapping/>
  </p:clrMapOvr>
  <mc:AlternateContent xmlns:mc="http://schemas.openxmlformats.org/markup-compatibility/2006">
    <mc:Choice xmlns:p14="http://schemas.microsoft.com/office/powerpoint/2010/main" Requires="p14">
      <p:transition spd="slow" p14:dur="2000" advTm="14385"/>
    </mc:Choice>
    <mc:Fallback>
      <p:transition spd="slow" advTm="1438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系統分析</a:t>
            </a:r>
            <a:endParaRPr lang="zh-TW" altLang="en-US" dirty="0"/>
          </a:p>
        </p:txBody>
      </p:sp>
      <p:sp>
        <p:nvSpPr>
          <p:cNvPr id="3" name="頁尾版面配置區 2"/>
          <p:cNvSpPr>
            <a:spLocks noGrp="1"/>
          </p:cNvSpPr>
          <p:nvPr>
            <p:ph type="ftr" sz="quarter" idx="11"/>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21</a:t>
            </a:fld>
            <a:endParaRPr lang="zh-TW" altLang="en-US" dirty="0"/>
          </a:p>
        </p:txBody>
      </p:sp>
      <p:pic>
        <p:nvPicPr>
          <p:cNvPr id="6"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19999" y="1587815"/>
            <a:ext cx="8192961" cy="4820480"/>
          </a:xfrm>
        </p:spPr>
      </p:pic>
    </p:spTree>
    <p:extLst>
      <p:ext uri="{BB962C8B-B14F-4D97-AF65-F5344CB8AC3E}">
        <p14:creationId xmlns:p14="http://schemas.microsoft.com/office/powerpoint/2010/main" val="2111134997"/>
      </p:ext>
    </p:extLst>
  </p:cSld>
  <p:clrMapOvr>
    <a:masterClrMapping/>
  </p:clrMapOvr>
  <mc:AlternateContent xmlns:mc="http://schemas.openxmlformats.org/markup-compatibility/2006">
    <mc:Choice xmlns:p14="http://schemas.microsoft.com/office/powerpoint/2010/main" Requires="p14">
      <p:transition spd="slow" p14:dur="2000" advTm="31261"/>
    </mc:Choice>
    <mc:Fallback>
      <p:transition spd="slow" advTm="31261"/>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系統分析</a:t>
            </a:r>
            <a:endParaRPr lang="zh-TW" altLang="en-US" dirty="0"/>
          </a:p>
        </p:txBody>
      </p:sp>
      <p:sp>
        <p:nvSpPr>
          <p:cNvPr id="3" name="頁尾版面配置區 2"/>
          <p:cNvSpPr>
            <a:spLocks noGrp="1"/>
          </p:cNvSpPr>
          <p:nvPr>
            <p:ph type="ftr" sz="quarter" idx="11"/>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22</a:t>
            </a:fld>
            <a:endParaRPr lang="zh-TW" altLang="en-US" dirty="0"/>
          </a:p>
        </p:txBody>
      </p:sp>
      <p:pic>
        <p:nvPicPr>
          <p:cNvPr id="6" name="內容版面配置區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23729" y="1587815"/>
            <a:ext cx="8185501" cy="4820480"/>
          </a:xfrm>
        </p:spPr>
      </p:pic>
    </p:spTree>
    <p:extLst>
      <p:ext uri="{BB962C8B-B14F-4D97-AF65-F5344CB8AC3E}">
        <p14:creationId xmlns:p14="http://schemas.microsoft.com/office/powerpoint/2010/main" val="2084883842"/>
      </p:ext>
    </p:extLst>
  </p:cSld>
  <p:clrMapOvr>
    <a:masterClrMapping/>
  </p:clrMapOvr>
  <mc:AlternateContent xmlns:mc="http://schemas.openxmlformats.org/markup-compatibility/2006">
    <mc:Choice xmlns:p14="http://schemas.microsoft.com/office/powerpoint/2010/main" Requires="p14">
      <p:transition spd="slow" p14:dur="2000" advTm="30868"/>
    </mc:Choice>
    <mc:Fallback>
      <p:transition spd="slow" advTm="30868"/>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zh-TW" altLang="en-US" dirty="0" smtClean="0"/>
              <a:t>困難</a:t>
            </a:r>
            <a:r>
              <a:rPr lang="zh-TW" altLang="en-US" dirty="0"/>
              <a:t>與</a:t>
            </a:r>
            <a:r>
              <a:rPr lang="zh-TW" altLang="en-US" dirty="0" smtClean="0"/>
              <a:t>改進</a:t>
            </a:r>
            <a:endParaRPr lang="zh-TW" altLang="en-US" dirty="0"/>
          </a:p>
        </p:txBody>
      </p:sp>
      <p:sp>
        <p:nvSpPr>
          <p:cNvPr id="7" name="副標題 6"/>
          <p:cNvSpPr>
            <a:spLocks noGrp="1"/>
          </p:cNvSpPr>
          <p:nvPr>
            <p:ph type="subTitle" idx="1"/>
          </p:nvPr>
        </p:nvSpPr>
        <p:spPr/>
        <p:txBody>
          <a:bodyPr/>
          <a:lstStyle/>
          <a:p>
            <a:r>
              <a:rPr lang="zh-TW" altLang="en-US" dirty="0" smtClean="0"/>
              <a:t>皮卡丘打排球</a:t>
            </a:r>
            <a:endParaRPr lang="zh-TW" altLang="en-US" dirty="0"/>
          </a:p>
        </p:txBody>
      </p:sp>
      <p:pic>
        <p:nvPicPr>
          <p:cNvPr id="3" name="圖片版面配置區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521" y="0"/>
            <a:ext cx="7182957" cy="505800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211" y="5667675"/>
            <a:ext cx="400650" cy="400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4200383209"/>
      </p:ext>
    </p:extLst>
  </p:cSld>
  <p:clrMapOvr>
    <a:masterClrMapping/>
  </p:clrMapOvr>
  <mc:AlternateContent xmlns:mc="http://schemas.openxmlformats.org/markup-compatibility/2006">
    <mc:Choice xmlns:p14="http://schemas.microsoft.com/office/powerpoint/2010/main" Requires="p14">
      <p:transition spd="slow" p14:dur="2000" advTm="4663"/>
    </mc:Choice>
    <mc:Fallback>
      <p:transition spd="slow" advTm="4663"/>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遇到的困難</a:t>
            </a:r>
            <a:endParaRPr lang="zh-TW" altLang="en-US" dirty="0"/>
          </a:p>
        </p:txBody>
      </p:sp>
      <p:sp>
        <p:nvSpPr>
          <p:cNvPr id="3" name="頁尾版面配置區 2"/>
          <p:cNvSpPr>
            <a:spLocks noGrp="1"/>
          </p:cNvSpPr>
          <p:nvPr>
            <p:ph type="ftr" sz="quarter" idx="11"/>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24</a:t>
            </a:fld>
            <a:endParaRPr lang="zh-TW" altLang="en-US" dirty="0"/>
          </a:p>
        </p:txBody>
      </p:sp>
      <p:sp>
        <p:nvSpPr>
          <p:cNvPr id="5" name="內容版面配置區 4"/>
          <p:cNvSpPr>
            <a:spLocks noGrp="1"/>
          </p:cNvSpPr>
          <p:nvPr>
            <p:ph sz="quarter" idx="13"/>
          </p:nvPr>
        </p:nvSpPr>
        <p:spPr/>
        <p:txBody>
          <a:bodyPr/>
          <a:lstStyle/>
          <a:p>
            <a:r>
              <a:rPr lang="zh-TW" altLang="en-US" dirty="0" smtClean="0"/>
              <a:t>第一次接觸</a:t>
            </a:r>
            <a:r>
              <a:rPr lang="en-US" altLang="zh-TW" dirty="0" smtClean="0"/>
              <a:t>Unity</a:t>
            </a:r>
            <a:r>
              <a:rPr lang="zh-TW" altLang="en-US" dirty="0" smtClean="0"/>
              <a:t>，對函式庫不熟悉</a:t>
            </a:r>
            <a:endParaRPr lang="en-US" altLang="zh-TW" dirty="0" smtClean="0"/>
          </a:p>
          <a:p>
            <a:r>
              <a:rPr lang="zh-TW" altLang="en-US" dirty="0" smtClean="0"/>
              <a:t>想讓全部的物件動態抓取</a:t>
            </a:r>
            <a:endParaRPr lang="en-US" altLang="zh-TW" dirty="0" smtClean="0"/>
          </a:p>
          <a:p>
            <a:r>
              <a:rPr lang="zh-TW" altLang="en-US" dirty="0" smtClean="0"/>
              <a:t>球的速度控制方法影響遊戲體驗</a:t>
            </a:r>
            <a:endParaRPr lang="en-US" altLang="zh-TW" dirty="0" smtClean="0"/>
          </a:p>
          <a:p>
            <a:r>
              <a:rPr lang="zh-TW" altLang="en-US" dirty="0" smtClean="0"/>
              <a:t>有時候</a:t>
            </a:r>
            <a:r>
              <a:rPr lang="en-US" altLang="zh-TW" dirty="0" smtClean="0"/>
              <a:t>Collider</a:t>
            </a:r>
            <a:r>
              <a:rPr lang="zh-TW" altLang="en-US" dirty="0" smtClean="0"/>
              <a:t>會偵測不到</a:t>
            </a:r>
            <a:endParaRPr lang="en-US" altLang="zh-TW" dirty="0" smtClean="0"/>
          </a:p>
          <a:p>
            <a:r>
              <a:rPr lang="zh-TW" altLang="en-US" dirty="0" smtClean="0"/>
              <a:t>一開始玩家的速度太快撞到東西會卡住</a:t>
            </a:r>
            <a:endParaRPr lang="en-US" altLang="zh-TW" dirty="0" smtClean="0"/>
          </a:p>
          <a:p>
            <a:endParaRPr lang="zh-TW" altLang="en-US" dirty="0"/>
          </a:p>
        </p:txBody>
      </p:sp>
    </p:spTree>
    <p:extLst>
      <p:ext uri="{BB962C8B-B14F-4D97-AF65-F5344CB8AC3E}">
        <p14:creationId xmlns:p14="http://schemas.microsoft.com/office/powerpoint/2010/main" val="4143733116"/>
      </p:ext>
    </p:extLst>
  </p:cSld>
  <p:clrMapOvr>
    <a:masterClrMapping/>
  </p:clrMapOvr>
  <mc:AlternateContent xmlns:mc="http://schemas.openxmlformats.org/markup-compatibility/2006">
    <mc:Choice xmlns:p14="http://schemas.microsoft.com/office/powerpoint/2010/main" Requires="p14">
      <p:transition spd="slow" p14:dur="2000" advTm="29751"/>
    </mc:Choice>
    <mc:Fallback>
      <p:transition spd="slow" advTm="2975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可改進的地方</a:t>
            </a:r>
            <a:endParaRPr lang="zh-TW" altLang="en-US" dirty="0"/>
          </a:p>
        </p:txBody>
      </p:sp>
      <p:sp>
        <p:nvSpPr>
          <p:cNvPr id="3" name="頁尾版面配置區 2"/>
          <p:cNvSpPr>
            <a:spLocks noGrp="1"/>
          </p:cNvSpPr>
          <p:nvPr>
            <p:ph type="ftr" sz="quarter" idx="11"/>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25</a:t>
            </a:fld>
            <a:endParaRPr lang="zh-TW" altLang="en-US" dirty="0"/>
          </a:p>
        </p:txBody>
      </p:sp>
      <p:sp>
        <p:nvSpPr>
          <p:cNvPr id="5" name="內容版面配置區 4"/>
          <p:cNvSpPr>
            <a:spLocks noGrp="1"/>
          </p:cNvSpPr>
          <p:nvPr>
            <p:ph sz="quarter" idx="13"/>
          </p:nvPr>
        </p:nvSpPr>
        <p:spPr/>
        <p:txBody>
          <a:bodyPr/>
          <a:lstStyle/>
          <a:p>
            <a:r>
              <a:rPr lang="zh-TW" altLang="en-US" dirty="0" smtClean="0"/>
              <a:t>碰撞偵測可以更動態，例如不使用</a:t>
            </a:r>
            <a:r>
              <a:rPr lang="en-US" altLang="zh-TW" dirty="0" smtClean="0"/>
              <a:t>tag</a:t>
            </a:r>
          </a:p>
          <a:p>
            <a:r>
              <a:rPr lang="zh-TW" altLang="en-US" dirty="0" smtClean="0"/>
              <a:t>裝飾者模式可以應用在更多地方</a:t>
            </a:r>
            <a:endParaRPr lang="en-US" altLang="zh-TW" dirty="0" smtClean="0"/>
          </a:p>
          <a:p>
            <a:r>
              <a:rPr lang="zh-TW" altLang="en-US" dirty="0" smtClean="0"/>
              <a:t>尋求更好的寫法，簡化程式</a:t>
            </a:r>
            <a:endParaRPr lang="en-US" altLang="zh-TW" dirty="0" smtClean="0"/>
          </a:p>
          <a:p>
            <a:endParaRPr lang="zh-TW" altLang="en-US" dirty="0"/>
          </a:p>
        </p:txBody>
      </p:sp>
    </p:spTree>
    <p:extLst>
      <p:ext uri="{BB962C8B-B14F-4D97-AF65-F5344CB8AC3E}">
        <p14:creationId xmlns:p14="http://schemas.microsoft.com/office/powerpoint/2010/main" val="2651735085"/>
      </p:ext>
    </p:extLst>
  </p:cSld>
  <p:clrMapOvr>
    <a:masterClrMapping/>
  </p:clrMapOvr>
  <mc:AlternateContent xmlns:mc="http://schemas.openxmlformats.org/markup-compatibility/2006">
    <mc:Choice xmlns:p14="http://schemas.microsoft.com/office/powerpoint/2010/main" Requires="p14">
      <p:transition spd="slow" p14:dur="2000" advTm="10393"/>
    </mc:Choice>
    <mc:Fallback>
      <p:transition spd="slow" advTm="10393"/>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smtClean="0"/>
              <a:t>Demo</a:t>
            </a:r>
            <a:endParaRPr lang="zh-TW" altLang="en-US" dirty="0"/>
          </a:p>
        </p:txBody>
      </p:sp>
      <p:sp>
        <p:nvSpPr>
          <p:cNvPr id="3" name="頁尾版面配置區 2"/>
          <p:cNvSpPr>
            <a:spLocks noGrp="1"/>
          </p:cNvSpPr>
          <p:nvPr>
            <p:ph type="ftr" sz="quarter" idx="12"/>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3"/>
          </p:nvPr>
        </p:nvSpPr>
        <p:spPr/>
        <p:txBody>
          <a:bodyPr/>
          <a:lstStyle/>
          <a:p>
            <a:fld id="{6043077C-F5DB-4002-97EB-984993892036}" type="slidenum">
              <a:rPr lang="zh-TW" altLang="en-US" smtClean="0"/>
              <a:pPr/>
              <a:t>26</a:t>
            </a:fld>
            <a:endParaRPr lang="zh-TW" altLang="en-US" dirty="0"/>
          </a:p>
        </p:txBody>
      </p:sp>
    </p:spTree>
    <p:extLst>
      <p:ext uri="{BB962C8B-B14F-4D97-AF65-F5344CB8AC3E}">
        <p14:creationId xmlns:p14="http://schemas.microsoft.com/office/powerpoint/2010/main" val="2647380612"/>
      </p:ext>
    </p:extLst>
  </p:cSld>
  <p:clrMapOvr>
    <a:masterClrMapping/>
  </p:clrMapOvr>
  <mc:AlternateContent xmlns:mc="http://schemas.openxmlformats.org/markup-compatibility/2006">
    <mc:Choice xmlns:p14="http://schemas.microsoft.com/office/powerpoint/2010/main" Requires="p14">
      <p:transition spd="slow" p14:dur="2000" advTm="23411"/>
    </mc:Choice>
    <mc:Fallback>
      <p:transition spd="slow" advTm="23411"/>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smtClean="0"/>
              <a:t>Thanks for your watching!</a:t>
            </a:r>
            <a:endParaRPr lang="zh-TW" altLang="en-US" dirty="0"/>
          </a:p>
        </p:txBody>
      </p:sp>
      <p:sp>
        <p:nvSpPr>
          <p:cNvPr id="3" name="頁尾版面配置區 2"/>
          <p:cNvSpPr>
            <a:spLocks noGrp="1"/>
          </p:cNvSpPr>
          <p:nvPr>
            <p:ph type="ftr" sz="quarter" idx="12"/>
          </p:nvPr>
        </p:nvSpPr>
        <p:spPr/>
        <p:txBody>
          <a:bodyPr/>
          <a:lstStyle/>
          <a:p>
            <a:r>
              <a:rPr lang="zh-TW" altLang="en-US" smtClean="0"/>
              <a:t>皮卡丘打排球</a:t>
            </a:r>
            <a:endParaRPr lang="zh-TW" altLang="en-US" dirty="0"/>
          </a:p>
        </p:txBody>
      </p:sp>
      <p:sp>
        <p:nvSpPr>
          <p:cNvPr id="4" name="投影片編號版面配置區 3"/>
          <p:cNvSpPr>
            <a:spLocks noGrp="1"/>
          </p:cNvSpPr>
          <p:nvPr>
            <p:ph type="sldNum" sz="quarter" idx="13"/>
          </p:nvPr>
        </p:nvSpPr>
        <p:spPr/>
        <p:txBody>
          <a:bodyPr/>
          <a:lstStyle/>
          <a:p>
            <a:fld id="{6043077C-F5DB-4002-97EB-984993892036}" type="slidenum">
              <a:rPr lang="zh-TW" altLang="en-US" smtClean="0"/>
              <a:pPr/>
              <a:t>27</a:t>
            </a:fld>
            <a:endParaRPr lang="zh-TW" altLang="en-US" dirty="0"/>
          </a:p>
        </p:txBody>
      </p:sp>
    </p:spTree>
    <p:extLst>
      <p:ext uri="{BB962C8B-B14F-4D97-AF65-F5344CB8AC3E}">
        <p14:creationId xmlns:p14="http://schemas.microsoft.com/office/powerpoint/2010/main" val="2174372250"/>
      </p:ext>
    </p:extLst>
  </p:cSld>
  <p:clrMapOvr>
    <a:masterClrMapping/>
  </p:clrMapOvr>
  <mc:AlternateContent xmlns:mc="http://schemas.openxmlformats.org/markup-compatibility/2006">
    <mc:Choice xmlns:p14="http://schemas.microsoft.com/office/powerpoint/2010/main" Requires="p14">
      <p:transition spd="slow" p14:dur="2000" advTm="3404"/>
    </mc:Choice>
    <mc:Fallback>
      <p:transition spd="slow" advTm="340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5"/>
          </p:nvPr>
        </p:nvSpPr>
        <p:spPr/>
        <p:txBody>
          <a:bodyPr/>
          <a:lstStyle/>
          <a:p>
            <a:r>
              <a:rPr lang="zh-TW" altLang="en-US" dirty="0" smtClean="0"/>
              <a:t>將原遊戲截圖分成五部分使用</a:t>
            </a:r>
            <a:r>
              <a:rPr lang="en-US" altLang="zh-TW" dirty="0" smtClean="0"/>
              <a:t>gimp</a:t>
            </a:r>
            <a:r>
              <a:rPr lang="zh-TW" altLang="en-US" dirty="0" smtClean="0"/>
              <a:t>修改</a:t>
            </a:r>
            <a:endParaRPr lang="zh-TW" altLang="en-US" dirty="0"/>
          </a:p>
        </p:txBody>
      </p:sp>
      <p:sp>
        <p:nvSpPr>
          <p:cNvPr id="3" name="標題 2"/>
          <p:cNvSpPr>
            <a:spLocks noGrp="1"/>
          </p:cNvSpPr>
          <p:nvPr>
            <p:ph type="title"/>
          </p:nvPr>
        </p:nvSpPr>
        <p:spPr/>
        <p:txBody>
          <a:bodyPr/>
          <a:lstStyle/>
          <a:p>
            <a:r>
              <a:rPr lang="zh-TW" altLang="en-US" dirty="0" smtClean="0"/>
              <a:t>背景製作</a:t>
            </a:r>
            <a:endParaRPr lang="zh-TW" altLang="en-US" dirty="0"/>
          </a:p>
        </p:txBody>
      </p:sp>
      <p:sp>
        <p:nvSpPr>
          <p:cNvPr id="4" name="頁尾版面配置區 3"/>
          <p:cNvSpPr>
            <a:spLocks noGrp="1"/>
          </p:cNvSpPr>
          <p:nvPr>
            <p:ph type="ftr" sz="quarter" idx="11"/>
          </p:nvPr>
        </p:nvSpPr>
        <p:spPr/>
        <p:txBody>
          <a:bodyPr/>
          <a:lstStyle/>
          <a:p>
            <a:r>
              <a:rPr lang="zh-TW" altLang="en-US" dirty="0"/>
              <a:t>皮卡丘打排球</a:t>
            </a:r>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3</a:t>
            </a:fld>
            <a:endParaRPr lang="zh-TW" altLang="en-US" dirty="0"/>
          </a:p>
        </p:txBody>
      </p:sp>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7593" y="5953369"/>
            <a:ext cx="4320000" cy="275400"/>
          </a:xfrm>
          <a:prstGeom prst="rect">
            <a:avLst/>
          </a:prstGeom>
        </p:spPr>
      </p:pic>
      <p:pic>
        <p:nvPicPr>
          <p:cNvPr id="11" name="內容版面配置區 10"/>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007593" y="5519778"/>
            <a:ext cx="4320000" cy="288899"/>
          </a:xfrm>
        </p:spPr>
      </p:pic>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593" y="4683886"/>
            <a:ext cx="4320000" cy="691200"/>
          </a:xfrm>
          <a:prstGeom prst="rect">
            <a:avLst/>
          </a:prstGeom>
        </p:spPr>
      </p:pic>
      <p:pic>
        <p:nvPicPr>
          <p:cNvPr id="13" name="圖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593" y="1488194"/>
            <a:ext cx="4320000" cy="3051000"/>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697926" y="3881712"/>
            <a:ext cx="375741" cy="2202124"/>
          </a:xfrm>
          <a:prstGeom prst="rect">
            <a:avLst/>
          </a:prstGeom>
        </p:spPr>
      </p:pic>
    </p:spTree>
    <p:extLst>
      <p:ext uri="{BB962C8B-B14F-4D97-AF65-F5344CB8AC3E}">
        <p14:creationId xmlns:p14="http://schemas.microsoft.com/office/powerpoint/2010/main" val="2812738401"/>
      </p:ext>
    </p:extLst>
  </p:cSld>
  <p:clrMapOvr>
    <a:masterClrMapping/>
  </p:clrMapOvr>
  <mc:AlternateContent xmlns:mc="http://schemas.openxmlformats.org/markup-compatibility/2006">
    <mc:Choice xmlns:p14="http://schemas.microsoft.com/office/powerpoint/2010/main" Requires="p14">
      <p:transition spd="slow" p14:dur="2000" advTm="5961"/>
    </mc:Choice>
    <mc:Fallback>
      <p:transition spd="slow" advTm="596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58990" y="1775223"/>
            <a:ext cx="1496761" cy="1425177"/>
          </a:xfrm>
        </p:spPr>
      </p:pic>
      <p:sp>
        <p:nvSpPr>
          <p:cNvPr id="2" name="文字版面配置區 1"/>
          <p:cNvSpPr>
            <a:spLocks noGrp="1"/>
          </p:cNvSpPr>
          <p:nvPr>
            <p:ph type="body" sz="quarter" idx="15"/>
          </p:nvPr>
        </p:nvSpPr>
        <p:spPr/>
        <p:txBody>
          <a:bodyPr/>
          <a:lstStyle/>
          <a:p>
            <a:r>
              <a:rPr lang="zh-TW" altLang="en-US" dirty="0" smtClean="0"/>
              <a:t>將皮卡丘去背</a:t>
            </a:r>
            <a:endParaRPr lang="en-US" altLang="zh-TW" dirty="0" smtClean="0"/>
          </a:p>
          <a:p>
            <a:r>
              <a:rPr lang="zh-TW" altLang="en-US" dirty="0" smtClean="0"/>
              <a:t>製作習維尼</a:t>
            </a:r>
            <a:endParaRPr lang="zh-TW" altLang="en-US" dirty="0"/>
          </a:p>
        </p:txBody>
      </p:sp>
      <p:sp>
        <p:nvSpPr>
          <p:cNvPr id="3" name="標題 2"/>
          <p:cNvSpPr>
            <a:spLocks noGrp="1"/>
          </p:cNvSpPr>
          <p:nvPr>
            <p:ph type="title"/>
          </p:nvPr>
        </p:nvSpPr>
        <p:spPr/>
        <p:txBody>
          <a:bodyPr/>
          <a:lstStyle/>
          <a:p>
            <a:r>
              <a:rPr lang="zh-TW" altLang="en-US" dirty="0" smtClean="0"/>
              <a:t>人</a:t>
            </a:r>
            <a:r>
              <a:rPr lang="zh-TW" altLang="en-US" dirty="0"/>
              <a:t>物</a:t>
            </a:r>
            <a:r>
              <a:rPr lang="zh-TW" altLang="en-US" dirty="0" smtClean="0"/>
              <a:t>製作</a:t>
            </a:r>
            <a:endParaRPr lang="zh-TW" altLang="en-US" dirty="0"/>
          </a:p>
        </p:txBody>
      </p:sp>
      <p:sp>
        <p:nvSpPr>
          <p:cNvPr id="4" name="頁尾版面配置區 3"/>
          <p:cNvSpPr>
            <a:spLocks noGrp="1"/>
          </p:cNvSpPr>
          <p:nvPr>
            <p:ph type="ftr" sz="quarter" idx="11"/>
          </p:nvPr>
        </p:nvSpPr>
        <p:spPr/>
        <p:txBody>
          <a:bodyPr/>
          <a:lstStyle/>
          <a:p>
            <a:r>
              <a:rPr lang="zh-TW" altLang="en-US" dirty="0"/>
              <a:t>皮卡丘打排球</a:t>
            </a:r>
          </a:p>
        </p:txBody>
      </p:sp>
      <p:sp>
        <p:nvSpPr>
          <p:cNvPr id="5" name="投影片編號版面配置區 4"/>
          <p:cNvSpPr>
            <a:spLocks noGrp="1"/>
          </p:cNvSpPr>
          <p:nvPr>
            <p:ph type="sldNum" sz="quarter" idx="12"/>
          </p:nvPr>
        </p:nvSpPr>
        <p:spPr/>
        <p:txBody>
          <a:bodyPr/>
          <a:lstStyle/>
          <a:p>
            <a:fld id="{6043077C-F5DB-4002-97EB-984993892036}" type="slidenum">
              <a:rPr lang="zh-TW" altLang="en-US" smtClean="0"/>
              <a:pPr/>
              <a:t>4</a:t>
            </a:fld>
            <a:endParaRPr lang="zh-TW" altLang="en-US" dirty="0"/>
          </a:p>
        </p:txBody>
      </p:sp>
      <p:pic>
        <p:nvPicPr>
          <p:cNvPr id="8" name="圖片 7"/>
          <p:cNvPicPr>
            <a:picLocks noChangeAspect="1"/>
          </p:cNvPicPr>
          <p:nvPr/>
        </p:nvPicPr>
        <p:blipFill rotWithShape="1">
          <a:blip r:embed="rId3" cstate="print">
            <a:extLst>
              <a:ext uri="{28A0092B-C50C-407E-A947-70E740481C1C}">
                <a14:useLocalDpi xmlns:a14="http://schemas.microsoft.com/office/drawing/2010/main" val="0"/>
              </a:ext>
            </a:extLst>
          </a:blip>
          <a:srcRect l="32109" r="18529"/>
          <a:stretch/>
        </p:blipFill>
        <p:spPr>
          <a:xfrm>
            <a:off x="858990" y="4379535"/>
            <a:ext cx="1626740" cy="1730145"/>
          </a:xfrm>
          <a:prstGeom prst="rect">
            <a:avLst/>
          </a:prstGeom>
        </p:spPr>
      </p:pic>
      <p:pic>
        <p:nvPicPr>
          <p:cNvPr id="10" name="圖片 9"/>
          <p:cNvPicPr>
            <a:picLocks noChangeAspect="1"/>
          </p:cNvPicPr>
          <p:nvPr/>
        </p:nvPicPr>
        <p:blipFill rotWithShape="1">
          <a:blip r:embed="rId4" cstate="print">
            <a:extLst>
              <a:ext uri="{28A0092B-C50C-407E-A947-70E740481C1C}">
                <a14:useLocalDpi xmlns:a14="http://schemas.microsoft.com/office/drawing/2010/main" val="0"/>
              </a:ext>
            </a:extLst>
          </a:blip>
          <a:srcRect l="32584" t="5500" r="33745"/>
          <a:stretch/>
        </p:blipFill>
        <p:spPr>
          <a:xfrm>
            <a:off x="4175185" y="4379535"/>
            <a:ext cx="1079282" cy="2019312"/>
          </a:xfrm>
          <a:prstGeom prst="rect">
            <a:avLst/>
          </a:prstGeom>
        </p:spPr>
      </p:pic>
      <p:sp>
        <p:nvSpPr>
          <p:cNvPr id="14" name="加號 13"/>
          <p:cNvSpPr/>
          <p:nvPr/>
        </p:nvSpPr>
        <p:spPr>
          <a:xfrm>
            <a:off x="2926399" y="4840549"/>
            <a:ext cx="808116" cy="808116"/>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向上箭號 14"/>
          <p:cNvSpPr/>
          <p:nvPr/>
        </p:nvSpPr>
        <p:spPr>
          <a:xfrm>
            <a:off x="4584136" y="3874456"/>
            <a:ext cx="261380" cy="405442"/>
          </a:xfrm>
          <a:prstGeom prst="up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0809" y="1554616"/>
            <a:ext cx="1422382" cy="2030799"/>
          </a:xfrm>
          <a:prstGeom prst="rect">
            <a:avLst/>
          </a:prstGeom>
        </p:spPr>
      </p:pic>
    </p:spTree>
    <p:extLst>
      <p:ext uri="{BB962C8B-B14F-4D97-AF65-F5344CB8AC3E}">
        <p14:creationId xmlns:p14="http://schemas.microsoft.com/office/powerpoint/2010/main" val="3059512754"/>
      </p:ext>
    </p:extLst>
  </p:cSld>
  <p:clrMapOvr>
    <a:masterClrMapping/>
  </p:clrMapOvr>
  <mc:AlternateContent xmlns:mc="http://schemas.openxmlformats.org/markup-compatibility/2006">
    <mc:Choice xmlns:p14="http://schemas.microsoft.com/office/powerpoint/2010/main" Requires="p14">
      <p:transition spd="slow" p14:dur="2000" advTm="10330"/>
    </mc:Choice>
    <mc:Fallback>
      <p:transition spd="slow" advTm="1033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zh-TW" altLang="en-US" dirty="0" smtClean="0"/>
              <a:t>程式功能</a:t>
            </a:r>
            <a:endParaRPr lang="zh-TW" altLang="en-US" dirty="0"/>
          </a:p>
        </p:txBody>
      </p:sp>
      <p:sp>
        <p:nvSpPr>
          <p:cNvPr id="7" name="副標題 6"/>
          <p:cNvSpPr>
            <a:spLocks noGrp="1"/>
          </p:cNvSpPr>
          <p:nvPr>
            <p:ph type="subTitle" idx="1"/>
          </p:nvPr>
        </p:nvSpPr>
        <p:spPr/>
        <p:txBody>
          <a:bodyPr/>
          <a:lstStyle/>
          <a:p>
            <a:r>
              <a:rPr lang="zh-TW" altLang="en-US" dirty="0" smtClean="0"/>
              <a:t>皮卡丘打排球</a:t>
            </a:r>
            <a:endParaRPr lang="zh-TW" altLang="en-US" dirty="0"/>
          </a:p>
        </p:txBody>
      </p:sp>
      <p:pic>
        <p:nvPicPr>
          <p:cNvPr id="3" name="圖片版面配置區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521" y="0"/>
            <a:ext cx="7182957" cy="505800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543" y="5667675"/>
            <a:ext cx="400650" cy="400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82967299"/>
      </p:ext>
    </p:extLst>
  </p:cSld>
  <p:clrMapOvr>
    <a:masterClrMapping/>
  </p:clrMapOvr>
  <mc:AlternateContent xmlns:mc="http://schemas.openxmlformats.org/markup-compatibility/2006">
    <mc:Choice xmlns:p14="http://schemas.microsoft.com/office/powerpoint/2010/main" Requires="p14">
      <p:transition spd="slow" p14:dur="2000" advTm="2674"/>
    </mc:Choice>
    <mc:Fallback>
      <p:transition spd="slow" advTm="267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程式專案功能清單</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6</a:t>
            </a:fld>
            <a:endParaRPr lang="zh-TW" altLang="en-US" dirty="0"/>
          </a:p>
        </p:txBody>
      </p:sp>
      <p:sp>
        <p:nvSpPr>
          <p:cNvPr id="5" name="內容版面配置區 4"/>
          <p:cNvSpPr>
            <a:spLocks noGrp="1"/>
          </p:cNvSpPr>
          <p:nvPr>
            <p:ph sz="quarter" idx="13"/>
          </p:nvPr>
        </p:nvSpPr>
        <p:spPr/>
        <p:txBody>
          <a:bodyPr/>
          <a:lstStyle/>
          <a:p>
            <a:r>
              <a:rPr lang="zh-TW" altLang="en-US" dirty="0" smtClean="0"/>
              <a:t>遊戲進行前</a:t>
            </a:r>
            <a:endParaRPr lang="en-US" altLang="zh-TW" dirty="0" smtClean="0"/>
          </a:p>
          <a:p>
            <a:pPr lvl="1"/>
            <a:r>
              <a:rPr lang="zh-TW" altLang="en-US" dirty="0" smtClean="0"/>
              <a:t>選玩家的角色</a:t>
            </a:r>
            <a:r>
              <a:rPr lang="en-US" altLang="zh-TW" dirty="0" smtClean="0"/>
              <a:t>(</a:t>
            </a:r>
            <a:r>
              <a:rPr lang="zh-TW" altLang="en-US" dirty="0" smtClean="0"/>
              <a:t>分別具不同特性</a:t>
            </a:r>
            <a:r>
              <a:rPr lang="en-US" altLang="zh-TW" dirty="0" smtClean="0"/>
              <a:t>)</a:t>
            </a:r>
          </a:p>
          <a:p>
            <a:pPr lvl="1"/>
            <a:r>
              <a:rPr lang="zh-TW" altLang="en-US" dirty="0" smtClean="0"/>
              <a:t>選球的樣式</a:t>
            </a:r>
            <a:r>
              <a:rPr lang="en-US" altLang="zh-TW" dirty="0"/>
              <a:t>(</a:t>
            </a:r>
            <a:r>
              <a:rPr lang="zh-TW" altLang="en-US" dirty="0"/>
              <a:t>分別具不同特性</a:t>
            </a:r>
            <a:r>
              <a:rPr lang="en-US" altLang="zh-TW" dirty="0" smtClean="0"/>
              <a:t>)</a:t>
            </a:r>
          </a:p>
          <a:p>
            <a:r>
              <a:rPr lang="zh-TW" altLang="en-US" dirty="0" smtClean="0"/>
              <a:t>遊戲進行中</a:t>
            </a:r>
            <a:endParaRPr lang="en-US" altLang="zh-TW" dirty="0" smtClean="0"/>
          </a:p>
          <a:p>
            <a:pPr lvl="1"/>
            <a:r>
              <a:rPr lang="zh-TW" altLang="en-US" dirty="0" smtClean="0"/>
              <a:t>可用鍵盤控制移動玩家</a:t>
            </a:r>
            <a:endParaRPr lang="en-US" altLang="zh-TW" dirty="0" smtClean="0"/>
          </a:p>
          <a:p>
            <a:pPr lvl="1"/>
            <a:r>
              <a:rPr lang="zh-TW" altLang="en-US" dirty="0" smtClean="0"/>
              <a:t>可以殺球、救球</a:t>
            </a:r>
            <a:endParaRPr lang="en-US" altLang="zh-TW" dirty="0" smtClean="0"/>
          </a:p>
          <a:p>
            <a:pPr lvl="1"/>
            <a:r>
              <a:rPr lang="zh-TW" altLang="en-US" dirty="0" smtClean="0"/>
              <a:t>計分</a:t>
            </a:r>
            <a:endParaRPr lang="en-US" altLang="zh-TW" dirty="0" smtClean="0"/>
          </a:p>
          <a:p>
            <a:pPr lvl="1"/>
            <a:r>
              <a:rPr lang="zh-TW" altLang="en-US" dirty="0" smtClean="0"/>
              <a:t>球落地後慢動作重新開始</a:t>
            </a:r>
            <a:endParaRPr lang="en-US" altLang="zh-TW" dirty="0"/>
          </a:p>
          <a:p>
            <a:pPr lvl="1"/>
            <a:r>
              <a:rPr lang="zh-TW" altLang="en-US" dirty="0" smtClean="0"/>
              <a:t>球權轉換</a:t>
            </a:r>
            <a:endParaRPr lang="en-US" altLang="zh-TW" dirty="0" smtClean="0"/>
          </a:p>
          <a:p>
            <a:pPr lvl="1"/>
            <a:r>
              <a:rPr lang="zh-TW" altLang="en-US" dirty="0" smtClean="0"/>
              <a:t>遊戲結束字幕</a:t>
            </a:r>
            <a:endParaRPr lang="en-US" altLang="zh-TW" dirty="0" smtClean="0"/>
          </a:p>
          <a:p>
            <a:pPr lvl="1"/>
            <a:endParaRPr lang="en-US" altLang="zh-TW" dirty="0" smtClean="0"/>
          </a:p>
        </p:txBody>
      </p:sp>
    </p:spTree>
    <p:extLst>
      <p:ext uri="{BB962C8B-B14F-4D97-AF65-F5344CB8AC3E}">
        <p14:creationId xmlns:p14="http://schemas.microsoft.com/office/powerpoint/2010/main" val="435899383"/>
      </p:ext>
    </p:extLst>
  </p:cSld>
  <p:clrMapOvr>
    <a:masterClrMapping/>
  </p:clrMapOvr>
  <mc:AlternateContent xmlns:mc="http://schemas.openxmlformats.org/markup-compatibility/2006">
    <mc:Choice xmlns:p14="http://schemas.microsoft.com/office/powerpoint/2010/main" Requires="p14">
      <p:transition spd="slow" p14:dur="2000" advTm="36185"/>
    </mc:Choice>
    <mc:Fallback>
      <p:transition spd="slow" advTm="3618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a:t>
            </a:r>
            <a:r>
              <a:rPr lang="zh-TW" altLang="en-US" dirty="0"/>
              <a:t>作</a:t>
            </a:r>
            <a:r>
              <a:rPr lang="zh-TW" altLang="en-US" dirty="0" smtClean="0"/>
              <a:t>目標</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7</a:t>
            </a:fld>
            <a:endParaRPr lang="zh-TW" altLang="en-US" dirty="0"/>
          </a:p>
        </p:txBody>
      </p:sp>
      <p:sp>
        <p:nvSpPr>
          <p:cNvPr id="5" name="內容版面配置區 4"/>
          <p:cNvSpPr>
            <a:spLocks noGrp="1"/>
          </p:cNvSpPr>
          <p:nvPr>
            <p:ph sz="quarter" idx="13"/>
          </p:nvPr>
        </p:nvSpPr>
        <p:spPr/>
        <p:txBody>
          <a:bodyPr/>
          <a:lstStyle/>
          <a:p>
            <a:r>
              <a:rPr lang="zh-TW" altLang="en-US" dirty="0" smtClean="0"/>
              <a:t>遊戲畫面</a:t>
            </a:r>
            <a:r>
              <a:rPr lang="en-US" altLang="zh-TW" dirty="0" smtClean="0"/>
              <a:t>&amp;</a:t>
            </a:r>
            <a:r>
              <a:rPr lang="zh-TW" altLang="en-US" dirty="0" smtClean="0"/>
              <a:t>對應的功能</a:t>
            </a:r>
            <a:endParaRPr lang="zh-TW" altLang="en-US" dirty="0"/>
          </a:p>
        </p:txBody>
      </p:sp>
      <p:sp>
        <p:nvSpPr>
          <p:cNvPr id="6" name="矩形 5"/>
          <p:cNvSpPr/>
          <p:nvPr/>
        </p:nvSpPr>
        <p:spPr>
          <a:xfrm>
            <a:off x="780385" y="2743200"/>
            <a:ext cx="2053087" cy="2277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dirty="0" smtClean="0">
                <a:solidFill>
                  <a:schemeClr val="tx1"/>
                </a:solidFill>
              </a:rPr>
              <a:t>Menu</a:t>
            </a:r>
          </a:p>
          <a:p>
            <a:pPr algn="ctr"/>
            <a:r>
              <a:rPr lang="en-US" altLang="zh-TW" dirty="0" smtClean="0">
                <a:solidFill>
                  <a:schemeClr val="tx1"/>
                </a:solidFill>
              </a:rPr>
              <a:t>------------------</a:t>
            </a:r>
          </a:p>
          <a:p>
            <a:r>
              <a:rPr lang="zh-TW" altLang="en-US" dirty="0" smtClean="0">
                <a:solidFill>
                  <a:schemeClr val="accent1">
                    <a:lumMod val="75000"/>
                  </a:schemeClr>
                </a:solidFill>
              </a:rPr>
              <a:t>選角色、球</a:t>
            </a:r>
            <a:endParaRPr lang="en-US" altLang="zh-TW" dirty="0" smtClean="0">
              <a:solidFill>
                <a:schemeClr val="accent1">
                  <a:lumMod val="75000"/>
                </a:schemeClr>
              </a:solidFill>
            </a:endParaRPr>
          </a:p>
        </p:txBody>
      </p:sp>
      <p:sp>
        <p:nvSpPr>
          <p:cNvPr id="7" name="矩形 6"/>
          <p:cNvSpPr/>
          <p:nvPr/>
        </p:nvSpPr>
        <p:spPr>
          <a:xfrm>
            <a:off x="3364302" y="2743200"/>
            <a:ext cx="2411389" cy="2277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dirty="0" smtClean="0">
                <a:solidFill>
                  <a:schemeClr val="tx1"/>
                </a:solidFill>
              </a:rPr>
              <a:t>Main</a:t>
            </a:r>
          </a:p>
          <a:p>
            <a:pPr algn="ctr"/>
            <a:r>
              <a:rPr lang="en-US" altLang="zh-TW" dirty="0">
                <a:solidFill>
                  <a:schemeClr val="tx1"/>
                </a:solidFill>
              </a:rPr>
              <a:t>------------------</a:t>
            </a:r>
          </a:p>
          <a:p>
            <a:r>
              <a:rPr lang="zh-TW" altLang="en-US" dirty="0" smtClean="0">
                <a:solidFill>
                  <a:schemeClr val="accent1">
                    <a:lumMod val="75000"/>
                  </a:schemeClr>
                </a:solidFill>
              </a:rPr>
              <a:t>玩家移動</a:t>
            </a:r>
            <a:r>
              <a:rPr lang="zh-TW" altLang="en-US" dirty="0">
                <a:solidFill>
                  <a:schemeClr val="accent1">
                    <a:lumMod val="75000"/>
                  </a:schemeClr>
                </a:solidFill>
              </a:rPr>
              <a:t>、</a:t>
            </a:r>
            <a:r>
              <a:rPr lang="zh-TW" altLang="en-US" dirty="0" smtClean="0">
                <a:solidFill>
                  <a:schemeClr val="accent1">
                    <a:lumMod val="75000"/>
                  </a:schemeClr>
                </a:solidFill>
              </a:rPr>
              <a:t>球移動</a:t>
            </a:r>
            <a:endParaRPr lang="en-US" altLang="zh-TW" dirty="0" smtClean="0">
              <a:solidFill>
                <a:schemeClr val="accent1">
                  <a:lumMod val="75000"/>
                </a:schemeClr>
              </a:solidFill>
            </a:endParaRPr>
          </a:p>
          <a:p>
            <a:r>
              <a:rPr lang="zh-TW" altLang="en-US" dirty="0">
                <a:solidFill>
                  <a:schemeClr val="accent1">
                    <a:lumMod val="75000"/>
                  </a:schemeClr>
                </a:solidFill>
              </a:rPr>
              <a:t>殺</a:t>
            </a:r>
            <a:r>
              <a:rPr lang="zh-TW" altLang="en-US" dirty="0" smtClean="0">
                <a:solidFill>
                  <a:schemeClr val="accent1">
                    <a:lumMod val="75000"/>
                  </a:schemeClr>
                </a:solidFill>
              </a:rPr>
              <a:t>球偵測</a:t>
            </a:r>
            <a:endParaRPr lang="en-US" altLang="zh-TW" dirty="0" smtClean="0">
              <a:solidFill>
                <a:schemeClr val="accent1">
                  <a:lumMod val="75000"/>
                </a:schemeClr>
              </a:solidFill>
            </a:endParaRPr>
          </a:p>
          <a:p>
            <a:r>
              <a:rPr lang="zh-TW" altLang="en-US" dirty="0" smtClean="0">
                <a:solidFill>
                  <a:schemeClr val="accent1">
                    <a:lumMod val="75000"/>
                  </a:schemeClr>
                </a:solidFill>
              </a:rPr>
              <a:t>計分</a:t>
            </a:r>
            <a:endParaRPr lang="en-US" altLang="zh-TW" dirty="0" smtClean="0">
              <a:solidFill>
                <a:schemeClr val="accent1">
                  <a:lumMod val="75000"/>
                </a:schemeClr>
              </a:solidFill>
            </a:endParaRPr>
          </a:p>
          <a:p>
            <a:r>
              <a:rPr lang="zh-TW" altLang="en-US" dirty="0" smtClean="0">
                <a:solidFill>
                  <a:schemeClr val="accent1">
                    <a:lumMod val="75000"/>
                  </a:schemeClr>
                </a:solidFill>
              </a:rPr>
              <a:t>重新載入</a:t>
            </a:r>
            <a:r>
              <a:rPr lang="en-US" altLang="zh-TW" dirty="0" smtClean="0">
                <a:solidFill>
                  <a:schemeClr val="accent1">
                    <a:lumMod val="75000"/>
                  </a:schemeClr>
                </a:solidFill>
              </a:rPr>
              <a:t>(</a:t>
            </a:r>
            <a:r>
              <a:rPr lang="zh-TW" altLang="en-US" dirty="0" smtClean="0">
                <a:solidFill>
                  <a:schemeClr val="accent1">
                    <a:lumMod val="75000"/>
                  </a:schemeClr>
                </a:solidFill>
              </a:rPr>
              <a:t>球權轉換</a:t>
            </a:r>
            <a:r>
              <a:rPr lang="en-US" altLang="zh-TW" dirty="0" smtClean="0">
                <a:solidFill>
                  <a:schemeClr val="accent1">
                    <a:lumMod val="75000"/>
                  </a:schemeClr>
                </a:solidFill>
              </a:rPr>
              <a:t>)</a:t>
            </a:r>
          </a:p>
          <a:p>
            <a:r>
              <a:rPr lang="zh-TW" altLang="en-US" dirty="0" smtClean="0">
                <a:solidFill>
                  <a:schemeClr val="accent1">
                    <a:lumMod val="75000"/>
                  </a:schemeClr>
                </a:solidFill>
              </a:rPr>
              <a:t>判斷誰贏</a:t>
            </a:r>
            <a:endParaRPr lang="en-US" altLang="zh-TW" dirty="0" smtClean="0">
              <a:solidFill>
                <a:schemeClr val="accent1">
                  <a:lumMod val="75000"/>
                </a:schemeClr>
              </a:solidFill>
            </a:endParaRPr>
          </a:p>
          <a:p>
            <a:r>
              <a:rPr lang="zh-TW" altLang="en-US" dirty="0" smtClean="0">
                <a:solidFill>
                  <a:schemeClr val="accent1">
                    <a:lumMod val="75000"/>
                  </a:schemeClr>
                </a:solidFill>
              </a:rPr>
              <a:t>玩家其他功能</a:t>
            </a:r>
            <a:endParaRPr lang="en-US" altLang="zh-TW" dirty="0" smtClean="0">
              <a:solidFill>
                <a:schemeClr val="accent1">
                  <a:lumMod val="75000"/>
                </a:schemeClr>
              </a:solidFill>
            </a:endParaRPr>
          </a:p>
        </p:txBody>
      </p:sp>
      <p:sp>
        <p:nvSpPr>
          <p:cNvPr id="8" name="矩形 7"/>
          <p:cNvSpPr/>
          <p:nvPr/>
        </p:nvSpPr>
        <p:spPr>
          <a:xfrm>
            <a:off x="6306521" y="2743200"/>
            <a:ext cx="2053087" cy="22773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TW" dirty="0" smtClean="0">
                <a:solidFill>
                  <a:schemeClr val="tx1"/>
                </a:solidFill>
              </a:rPr>
              <a:t>Game Over</a:t>
            </a:r>
          </a:p>
          <a:p>
            <a:pPr algn="ctr"/>
            <a:r>
              <a:rPr lang="en-US" altLang="zh-TW" dirty="0" smtClean="0">
                <a:solidFill>
                  <a:schemeClr val="tx1"/>
                </a:solidFill>
              </a:rPr>
              <a:t>-----------------</a:t>
            </a:r>
          </a:p>
          <a:p>
            <a:r>
              <a:rPr lang="zh-TW" altLang="en-US" dirty="0" smtClean="0">
                <a:solidFill>
                  <a:schemeClr val="accent1">
                    <a:lumMod val="75000"/>
                  </a:schemeClr>
                </a:solidFill>
              </a:rPr>
              <a:t>重新開始</a:t>
            </a:r>
            <a:endParaRPr lang="en-US" altLang="zh-TW" dirty="0" smtClean="0">
              <a:solidFill>
                <a:schemeClr val="accent1">
                  <a:lumMod val="75000"/>
                </a:schemeClr>
              </a:solidFill>
            </a:endParaRPr>
          </a:p>
          <a:p>
            <a:r>
              <a:rPr lang="zh-TW" altLang="en-US" dirty="0" smtClean="0">
                <a:solidFill>
                  <a:schemeClr val="accent1">
                    <a:lumMod val="75000"/>
                  </a:schemeClr>
                </a:solidFill>
              </a:rPr>
              <a:t>離開</a:t>
            </a:r>
            <a:r>
              <a:rPr lang="zh-TW" altLang="en-US" dirty="0">
                <a:solidFill>
                  <a:schemeClr val="accent1">
                    <a:lumMod val="75000"/>
                  </a:schemeClr>
                </a:solidFill>
              </a:rPr>
              <a:t>遊戲</a:t>
            </a:r>
          </a:p>
        </p:txBody>
      </p:sp>
      <p:cxnSp>
        <p:nvCxnSpPr>
          <p:cNvPr id="10" name="直線單箭頭接點 9"/>
          <p:cNvCxnSpPr>
            <a:stCxn id="6" idx="3"/>
            <a:endCxn id="7" idx="1"/>
          </p:cNvCxnSpPr>
          <p:nvPr/>
        </p:nvCxnSpPr>
        <p:spPr>
          <a:xfrm>
            <a:off x="2833472" y="3881887"/>
            <a:ext cx="530830"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5775691" y="3881887"/>
            <a:ext cx="530830"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弧形接點 15"/>
          <p:cNvCxnSpPr>
            <a:stCxn id="8" idx="2"/>
            <a:endCxn id="6" idx="2"/>
          </p:cNvCxnSpPr>
          <p:nvPr/>
        </p:nvCxnSpPr>
        <p:spPr>
          <a:xfrm rot="5400000">
            <a:off x="4569997" y="2257506"/>
            <a:ext cx="12700" cy="5526136"/>
          </a:xfrm>
          <a:prstGeom prst="curvedConnector3">
            <a:avLst>
              <a:gd name="adj1" fmla="val 4449055"/>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弧形接點 18"/>
          <p:cNvCxnSpPr>
            <a:stCxn id="8" idx="2"/>
          </p:cNvCxnSpPr>
          <p:nvPr/>
        </p:nvCxnSpPr>
        <p:spPr>
          <a:xfrm rot="16200000" flipH="1">
            <a:off x="7634684" y="4718955"/>
            <a:ext cx="595222" cy="1198460"/>
          </a:xfrm>
          <a:prstGeom prst="curvedConnector2">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284122"/>
      </p:ext>
    </p:extLst>
  </p:cSld>
  <p:clrMapOvr>
    <a:masterClrMapping/>
  </p:clrMapOvr>
  <mc:AlternateContent xmlns:mc="http://schemas.openxmlformats.org/markup-compatibility/2006">
    <mc:Choice xmlns:p14="http://schemas.microsoft.com/office/powerpoint/2010/main" Requires="p14">
      <p:transition spd="slow" p14:dur="2000" advTm="11209"/>
    </mc:Choice>
    <mc:Fallback>
      <p:transition spd="slow" advTm="1120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zh-TW" altLang="en-US" dirty="0" smtClean="0"/>
              <a:t>項目</a:t>
            </a:r>
            <a:endParaRPr lang="zh-TW" altLang="en-US" dirty="0"/>
          </a:p>
        </p:txBody>
      </p:sp>
      <p:sp>
        <p:nvSpPr>
          <p:cNvPr id="7" name="副標題 6"/>
          <p:cNvSpPr>
            <a:spLocks noGrp="1"/>
          </p:cNvSpPr>
          <p:nvPr>
            <p:ph type="subTitle" idx="1"/>
          </p:nvPr>
        </p:nvSpPr>
        <p:spPr/>
        <p:txBody>
          <a:bodyPr/>
          <a:lstStyle/>
          <a:p>
            <a:r>
              <a:rPr lang="zh-TW" altLang="en-US" dirty="0" smtClean="0"/>
              <a:t>皮卡丘打排球</a:t>
            </a:r>
            <a:endParaRPr lang="zh-TW" altLang="en-US" dirty="0"/>
          </a:p>
        </p:txBody>
      </p:sp>
      <p:pic>
        <p:nvPicPr>
          <p:cNvPr id="3" name="圖片版面配置區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980521" y="0"/>
            <a:ext cx="7182957" cy="5058000"/>
          </a:xfr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109" y="5667675"/>
            <a:ext cx="400650" cy="400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3865099270"/>
      </p:ext>
    </p:extLst>
  </p:cSld>
  <p:clrMapOvr>
    <a:masterClrMapping/>
  </p:clrMapOvr>
  <mc:AlternateContent xmlns:mc="http://schemas.openxmlformats.org/markup-compatibility/2006">
    <mc:Choice xmlns:p14="http://schemas.microsoft.com/office/powerpoint/2010/main" Requires="p14">
      <p:transition spd="slow" p14:dur="2000" advTm="1802"/>
    </mc:Choice>
    <mc:Fallback>
      <p:transition spd="slow" advTm="180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完成項目</a:t>
            </a:r>
            <a:endParaRPr lang="zh-TW" altLang="en-US" dirty="0"/>
          </a:p>
        </p:txBody>
      </p:sp>
      <p:sp>
        <p:nvSpPr>
          <p:cNvPr id="3" name="頁尾版面配置區 2"/>
          <p:cNvSpPr>
            <a:spLocks noGrp="1"/>
          </p:cNvSpPr>
          <p:nvPr>
            <p:ph type="ftr" sz="quarter" idx="11"/>
          </p:nvPr>
        </p:nvSpPr>
        <p:spPr/>
        <p:txBody>
          <a:bodyPr/>
          <a:lstStyle/>
          <a:p>
            <a:r>
              <a:rPr lang="zh-TW" altLang="en-US" dirty="0"/>
              <a:t>皮卡丘打排球</a:t>
            </a:r>
          </a:p>
        </p:txBody>
      </p:sp>
      <p:sp>
        <p:nvSpPr>
          <p:cNvPr id="4" name="投影片編號版面配置區 3"/>
          <p:cNvSpPr>
            <a:spLocks noGrp="1"/>
          </p:cNvSpPr>
          <p:nvPr>
            <p:ph type="sldNum" sz="quarter" idx="12"/>
          </p:nvPr>
        </p:nvSpPr>
        <p:spPr/>
        <p:txBody>
          <a:bodyPr/>
          <a:lstStyle/>
          <a:p>
            <a:fld id="{6043077C-F5DB-4002-97EB-984993892036}" type="slidenum">
              <a:rPr lang="zh-TW" altLang="en-US" smtClean="0"/>
              <a:pPr/>
              <a:t>9</a:t>
            </a:fld>
            <a:endParaRPr lang="zh-TW" altLang="en-US" dirty="0"/>
          </a:p>
        </p:txBody>
      </p:sp>
      <p:sp>
        <p:nvSpPr>
          <p:cNvPr id="5" name="內容版面配置區 4"/>
          <p:cNvSpPr>
            <a:spLocks noGrp="1"/>
          </p:cNvSpPr>
          <p:nvPr>
            <p:ph sz="quarter" idx="13"/>
          </p:nvPr>
        </p:nvSpPr>
        <p:spPr/>
        <p:txBody>
          <a:bodyPr/>
          <a:lstStyle/>
          <a:p>
            <a:r>
              <a:rPr lang="en-US" altLang="zh-TW" dirty="0" smtClean="0"/>
              <a:t>Menu</a:t>
            </a:r>
          </a:p>
          <a:p>
            <a:pPr lvl="1"/>
            <a:r>
              <a:rPr lang="zh-TW" altLang="en-US" dirty="0" smtClean="0"/>
              <a:t>選</a:t>
            </a:r>
            <a:r>
              <a:rPr lang="zh-TW" altLang="en-US" dirty="0" smtClean="0"/>
              <a:t>角色</a:t>
            </a:r>
            <a:endParaRPr lang="en-US" altLang="zh-TW" dirty="0" smtClean="0"/>
          </a:p>
          <a:p>
            <a:pPr lvl="1"/>
            <a:r>
              <a:rPr lang="zh-TW" altLang="en-US" dirty="0" smtClean="0"/>
              <a:t>預先處理</a:t>
            </a:r>
            <a:r>
              <a:rPr lang="en-US" altLang="zh-TW" dirty="0" smtClean="0"/>
              <a:t>Main</a:t>
            </a:r>
            <a:r>
              <a:rPr lang="zh-TW" altLang="en-US" dirty="0" smtClean="0"/>
              <a:t>的初始狀態</a:t>
            </a:r>
            <a:endParaRPr lang="en-US" altLang="zh-TW" dirty="0" smtClean="0"/>
          </a:p>
          <a:p>
            <a:pPr lvl="3"/>
            <a:r>
              <a:rPr lang="zh-TW" altLang="en-US" dirty="0" smtClean="0"/>
              <a:t>要載入的角色</a:t>
            </a:r>
            <a:endParaRPr lang="en-US" altLang="zh-TW" dirty="0" smtClean="0"/>
          </a:p>
          <a:p>
            <a:pPr lvl="3"/>
            <a:r>
              <a:rPr lang="zh-TW" altLang="en-US" dirty="0" smtClean="0"/>
              <a:t>預設球權</a:t>
            </a:r>
            <a:endParaRPr lang="en-US" altLang="zh-TW" dirty="0" smtClean="0"/>
          </a:p>
          <a:p>
            <a:pPr lvl="3"/>
            <a:r>
              <a:rPr lang="zh-TW" altLang="en-US" dirty="0" smtClean="0"/>
              <a:t>玩家分數歸零</a:t>
            </a:r>
            <a:endParaRPr lang="en-US" altLang="zh-TW" dirty="0" smtClean="0"/>
          </a:p>
          <a:p>
            <a:pPr lvl="3"/>
            <a:endParaRPr lang="en-US" altLang="zh-TW" dirty="0" smtClean="0"/>
          </a:p>
          <a:p>
            <a:pPr lvl="1"/>
            <a:endParaRPr lang="en-US" altLang="zh-TW" dirty="0" smtClean="0"/>
          </a:p>
          <a:p>
            <a:pPr lvl="2"/>
            <a:endParaRPr lang="en-US" altLang="zh-TW" dirty="0"/>
          </a:p>
        </p:txBody>
      </p:sp>
    </p:spTree>
    <p:extLst>
      <p:ext uri="{BB962C8B-B14F-4D97-AF65-F5344CB8AC3E}">
        <p14:creationId xmlns:p14="http://schemas.microsoft.com/office/powerpoint/2010/main" val="2461710519"/>
      </p:ext>
    </p:extLst>
  </p:cSld>
  <p:clrMapOvr>
    <a:masterClrMapping/>
  </p:clrMapOvr>
  <mc:AlternateContent xmlns:mc="http://schemas.openxmlformats.org/markup-compatibility/2006">
    <mc:Choice xmlns:p14="http://schemas.microsoft.com/office/powerpoint/2010/main" Requires="p14">
      <p:transition spd="slow" p14:dur="2000" advTm="12043"/>
    </mc:Choice>
    <mc:Fallback>
      <p:transition spd="slow" advTm="12043"/>
    </mc:Fallback>
  </mc:AlternateContent>
  <p:timing>
    <p:tnLst>
      <p:par>
        <p:cTn id="1" dur="indefinite" restart="never" nodeType="tmRoot"/>
      </p:par>
    </p:tnLst>
  </p:timing>
</p:sld>
</file>

<file path=ppt/theme/theme1.xml><?xml version="1.0" encoding="utf-8"?>
<a:theme xmlns:a="http://schemas.openxmlformats.org/drawingml/2006/main" name="數學 MATHEMATIC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CAF26760-D51F-401C-AA05-A2A6C1B19A89}"/>
    </a:ext>
  </a:extLst>
</a:theme>
</file>

<file path=ppt/theme/theme2.xml><?xml version="1.0" encoding="utf-8"?>
<a:theme xmlns:a="http://schemas.openxmlformats.org/drawingml/2006/main" name="物理 PHYSIC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F52D9102-EE03-4074-AE80-38D13B257ABC}"/>
    </a:ext>
  </a:extLst>
</a:theme>
</file>

<file path=ppt/theme/theme3.xml><?xml version="1.0" encoding="utf-8"?>
<a:theme xmlns:a="http://schemas.openxmlformats.org/drawingml/2006/main" name="7_C#物件導向">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F52D9102-EE03-4074-AE80-38D13B257ABC}"/>
    </a:ext>
  </a:extLst>
</a:theme>
</file>

<file path=ppt/theme/theme4.xml><?xml version="1.0" encoding="utf-8"?>
<a:theme xmlns:a="http://schemas.openxmlformats.org/drawingml/2006/main" name="工程 ENGINEER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67BB7FE2-1412-4C6D-B8F9-577FC3A3ACA4}"/>
    </a:ext>
  </a:extLst>
</a:theme>
</file>

<file path=ppt/theme/theme5.xml><?xml version="1.0" encoding="utf-8"?>
<a:theme xmlns:a="http://schemas.openxmlformats.org/drawingml/2006/main" name="生物 BIOLOGY">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B9029EB5-E0A2-4858-B433-154B75A5C232}"/>
    </a:ext>
  </a:extLst>
</a:theme>
</file>

<file path=ppt/theme/theme6.xml><?xml version="1.0" encoding="utf-8"?>
<a:theme xmlns:a="http://schemas.openxmlformats.org/drawingml/2006/main" name="化學 CHEMISTRY">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94CAD569-231D-42C4-B0FF-1F7B52132506}"/>
    </a:ext>
  </a:extLst>
</a:theme>
</file>

<file path=ppt/theme/theme7.xml><?xml version="1.0" encoding="utf-8"?>
<a:theme xmlns:a="http://schemas.openxmlformats.org/drawingml/2006/main" name="地科 EARTH SCIENC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體">
      <a:majorFont>
        <a:latin typeface="微軟正黑體"/>
        <a:ea typeface="微軟正黑體"/>
        <a:cs typeface=""/>
      </a:majorFont>
      <a:minorFont>
        <a:latin typeface="微軟正黑體 Light"/>
        <a:ea typeface="微軟正黑體"/>
        <a:cs typeface=""/>
      </a:minorFont>
    </a:fontScheme>
    <a:fmtScheme name="精細單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物理.potx" id="{3CF8AE1D-E0B8-4F75-954F-1F1FE38D5556}" vid="{5DB86287-8E46-4C7F-A77B-AF01B760CEB2}"/>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物理</Template>
  <TotalTime>3214</TotalTime>
  <Words>626</Words>
  <Application>Microsoft Office PowerPoint</Application>
  <PresentationFormat>如螢幕大小 (4:3)</PresentationFormat>
  <Paragraphs>160</Paragraphs>
  <Slides>27</Slides>
  <Notes>0</Notes>
  <HiddenSlides>0</HiddenSlides>
  <MMClips>0</MMClips>
  <ScaleCrop>false</ScaleCrop>
  <HeadingPairs>
    <vt:vector size="6" baseType="variant">
      <vt:variant>
        <vt:lpstr>使用字型</vt:lpstr>
      </vt:variant>
      <vt:variant>
        <vt:i4>6</vt:i4>
      </vt:variant>
      <vt:variant>
        <vt:lpstr>佈景主題</vt:lpstr>
      </vt:variant>
      <vt:variant>
        <vt:i4>7</vt:i4>
      </vt:variant>
      <vt:variant>
        <vt:lpstr>投影片標題</vt:lpstr>
      </vt:variant>
      <vt:variant>
        <vt:i4>27</vt:i4>
      </vt:variant>
    </vt:vector>
  </HeadingPairs>
  <TitlesOfParts>
    <vt:vector size="40" baseType="lpstr">
      <vt:lpstr>微軟正黑體</vt:lpstr>
      <vt:lpstr>微軟正黑體 Light</vt:lpstr>
      <vt:lpstr>新細明體</vt:lpstr>
      <vt:lpstr>Arial</vt:lpstr>
      <vt:lpstr>Calibri</vt:lpstr>
      <vt:lpstr>Wingdings</vt:lpstr>
      <vt:lpstr>數學 MATHEMATICS</vt:lpstr>
      <vt:lpstr>物理 PHYSICS</vt:lpstr>
      <vt:lpstr>7_C#物件導向</vt:lpstr>
      <vt:lpstr>工程 ENGINEERING</vt:lpstr>
      <vt:lpstr>生物 BIOLOGY</vt:lpstr>
      <vt:lpstr>化學 CHEMISTRY</vt:lpstr>
      <vt:lpstr>地科 EARTH SCIENCE</vt:lpstr>
      <vt:lpstr>皮卡丘打排球</vt:lpstr>
      <vt:lpstr>美工簡介</vt:lpstr>
      <vt:lpstr>背景製作</vt:lpstr>
      <vt:lpstr>人物製作</vt:lpstr>
      <vt:lpstr>程式功能</vt:lpstr>
      <vt:lpstr>程式專案功能清單</vt:lpstr>
      <vt:lpstr>實作目標</vt:lpstr>
      <vt:lpstr>項目</vt:lpstr>
      <vt:lpstr>完成項目</vt:lpstr>
      <vt:lpstr>完成項目</vt:lpstr>
      <vt:lpstr>完成項目</vt:lpstr>
      <vt:lpstr>未完成項目</vt:lpstr>
      <vt:lpstr>系統</vt:lpstr>
      <vt:lpstr>類別圖</vt:lpstr>
      <vt:lpstr>設計模式</vt:lpstr>
      <vt:lpstr>系統架構</vt:lpstr>
      <vt:lpstr>系統架構</vt:lpstr>
      <vt:lpstr>系統架構</vt:lpstr>
      <vt:lpstr>系統架構</vt:lpstr>
      <vt:lpstr>系統分析</vt:lpstr>
      <vt:lpstr>系統分析</vt:lpstr>
      <vt:lpstr>系統分析</vt:lpstr>
      <vt:lpstr>困難與改進</vt:lpstr>
      <vt:lpstr>遇到的困難</vt:lpstr>
      <vt:lpstr>可改進的地方</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皮卡丘打排球</dc:title>
  <dc:creator>Admin</dc:creator>
  <cp:keywords>研究成果發表簡報範本</cp:keywords>
  <cp:lastModifiedBy>Admin</cp:lastModifiedBy>
  <cp:revision>172</cp:revision>
  <dcterms:created xsi:type="dcterms:W3CDTF">2016-05-18T13:21:32Z</dcterms:created>
  <dcterms:modified xsi:type="dcterms:W3CDTF">2018-07-06T09:12:35Z</dcterms:modified>
  <cp:category>研究成果發表簡報範本</cp:category>
  <dc:language>繁體中文</dc:language>
  <cp:version>7</cp:version>
</cp:coreProperties>
</file>